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305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MayS+PX7QFcH/73IKak3xg==" hashData="GHdm7nM9KSQhDLPKWaBffn5ST4I=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FF8B3C-68CE-4D02-9764-AC704BC4F11F}" type="datetimeFigureOut">
              <a:rPr lang="th-TH" smtClean="0"/>
              <a:t>15/09/57</a:t>
            </a:fld>
            <a:endParaRPr lang="th-TH"/>
          </a:p>
        </p:txBody>
      </p:sp>
      <p:sp>
        <p:nvSpPr>
          <p:cNvPr id="4" name="ตัวแทน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859827-9A1B-4C5C-95B2-F1DCFB7DA9E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140855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92FB19-E622-469A-A258-E47B60A19C4F}" type="slidenum">
              <a:rPr lang="th-TH" smtClean="0"/>
              <a:t>9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505844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8D18D-1AA7-4F0E-912D-D3C3BB6313C3}" type="datetimeFigureOut">
              <a:rPr lang="th-TH" smtClean="0"/>
              <a:t>15/09/57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82A0B-0748-41B3-8CE7-E8310519062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555286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8D18D-1AA7-4F0E-912D-D3C3BB6313C3}" type="datetimeFigureOut">
              <a:rPr lang="th-TH" smtClean="0"/>
              <a:t>15/09/57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82A0B-0748-41B3-8CE7-E8310519062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22438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8D18D-1AA7-4F0E-912D-D3C3BB6313C3}" type="datetimeFigureOut">
              <a:rPr lang="th-TH" smtClean="0"/>
              <a:t>15/09/57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82A0B-0748-41B3-8CE7-E8310519062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76095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8D18D-1AA7-4F0E-912D-D3C3BB6313C3}" type="datetimeFigureOut">
              <a:rPr lang="th-TH" smtClean="0"/>
              <a:t>15/09/57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82A0B-0748-41B3-8CE7-E8310519062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93039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8D18D-1AA7-4F0E-912D-D3C3BB6313C3}" type="datetimeFigureOut">
              <a:rPr lang="th-TH" smtClean="0"/>
              <a:t>15/09/57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82A0B-0748-41B3-8CE7-E8310519062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28180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8D18D-1AA7-4F0E-912D-D3C3BB6313C3}" type="datetimeFigureOut">
              <a:rPr lang="th-TH" smtClean="0"/>
              <a:t>15/09/57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82A0B-0748-41B3-8CE7-E8310519062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98496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8D18D-1AA7-4F0E-912D-D3C3BB6313C3}" type="datetimeFigureOut">
              <a:rPr lang="th-TH" smtClean="0"/>
              <a:t>15/09/57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82A0B-0748-41B3-8CE7-E8310519062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0555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8D18D-1AA7-4F0E-912D-D3C3BB6313C3}" type="datetimeFigureOut">
              <a:rPr lang="th-TH" smtClean="0"/>
              <a:t>15/09/57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82A0B-0748-41B3-8CE7-E8310519062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68772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8D18D-1AA7-4F0E-912D-D3C3BB6313C3}" type="datetimeFigureOut">
              <a:rPr lang="th-TH" smtClean="0"/>
              <a:t>15/09/57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82A0B-0748-41B3-8CE7-E8310519062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98351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8D18D-1AA7-4F0E-912D-D3C3BB6313C3}" type="datetimeFigureOut">
              <a:rPr lang="th-TH" smtClean="0"/>
              <a:t>15/09/57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82A0B-0748-41B3-8CE7-E8310519062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73361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8D18D-1AA7-4F0E-912D-D3C3BB6313C3}" type="datetimeFigureOut">
              <a:rPr lang="th-TH" smtClean="0"/>
              <a:t>15/09/57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82A0B-0748-41B3-8CE7-E8310519062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50284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A8D18D-1AA7-4F0E-912D-D3C3BB6313C3}" type="datetimeFigureOut">
              <a:rPr lang="th-TH" smtClean="0"/>
              <a:t>15/09/57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E82A0B-0748-41B3-8CE7-E8310519062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92201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วงรี 4"/>
          <p:cNvSpPr/>
          <p:nvPr/>
        </p:nvSpPr>
        <p:spPr>
          <a:xfrm>
            <a:off x="971600" y="476672"/>
            <a:ext cx="7319782" cy="5238666"/>
          </a:xfrm>
          <a:prstGeom prst="ellips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09396" y="963965"/>
            <a:ext cx="6745489" cy="424731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th-TH" sz="5400" b="1" spc="50" dirty="0" smtClean="0">
                <a:ln w="11430"/>
                <a:solidFill>
                  <a:schemeClr val="bg2">
                    <a:lumMod val="10000"/>
                  </a:schemeClr>
                </a:solidFill>
                <a:latin typeface="FreesiaUPC" pitchFamily="34" charset="-34"/>
                <a:cs typeface="FreesiaUPC" pitchFamily="34" charset="-34"/>
              </a:rPr>
              <a:t>รายวิชาเพิ่มเติม</a:t>
            </a:r>
          </a:p>
          <a:p>
            <a:pPr algn="ctr"/>
            <a:r>
              <a:rPr lang="th-TH" sz="5400" b="1" spc="50" dirty="0" smtClean="0">
                <a:ln w="11430"/>
                <a:solidFill>
                  <a:schemeClr val="bg2">
                    <a:lumMod val="10000"/>
                  </a:schemeClr>
                </a:solidFill>
                <a:latin typeface="FreesiaUPC" pitchFamily="34" charset="-34"/>
                <a:cs typeface="FreesiaUPC" pitchFamily="34" charset="-34"/>
              </a:rPr>
              <a:t>หน้าที่พลเมือง</a:t>
            </a:r>
          </a:p>
          <a:p>
            <a:pPr algn="ctr"/>
            <a:r>
              <a:rPr lang="th-TH" sz="5400" b="1" spc="50" dirty="0" smtClean="0">
                <a:ln w="11430"/>
                <a:solidFill>
                  <a:schemeClr val="bg2">
                    <a:lumMod val="10000"/>
                  </a:schemeClr>
                </a:solidFill>
                <a:latin typeface="FreesiaUPC" pitchFamily="34" charset="-34"/>
                <a:cs typeface="FreesiaUPC" pitchFamily="34" charset="-34"/>
              </a:rPr>
              <a:t>ใน</a:t>
            </a:r>
          </a:p>
          <a:p>
            <a:pPr algn="ctr"/>
            <a:r>
              <a:rPr lang="th-TH" sz="5400" b="1" spc="50" dirty="0" smtClean="0">
                <a:ln w="11430"/>
                <a:solidFill>
                  <a:schemeClr val="bg2">
                    <a:lumMod val="10000"/>
                  </a:schemeClr>
                </a:solidFill>
                <a:latin typeface="FreesiaUPC" pitchFamily="34" charset="-34"/>
                <a:cs typeface="FreesiaUPC" pitchFamily="34" charset="-34"/>
              </a:rPr>
              <a:t>หลักสูตรการศึกษาขั้นพื้นฐาน</a:t>
            </a:r>
          </a:p>
          <a:p>
            <a:pPr algn="ctr"/>
            <a:r>
              <a:rPr lang="th-TH" sz="5400" b="1" spc="50" dirty="0" smtClean="0">
                <a:ln w="11430"/>
                <a:solidFill>
                  <a:schemeClr val="bg2">
                    <a:lumMod val="10000"/>
                  </a:schemeClr>
                </a:solidFill>
                <a:latin typeface="FreesiaUPC" pitchFamily="34" charset="-34"/>
                <a:cs typeface="FreesiaUPC" pitchFamily="34" charset="-34"/>
              </a:rPr>
              <a:t>พุทธศักราช 2551</a:t>
            </a:r>
            <a:endParaRPr lang="th-TH" sz="5400" b="1" spc="50" dirty="0">
              <a:ln w="11430"/>
              <a:solidFill>
                <a:schemeClr val="bg2">
                  <a:lumMod val="10000"/>
                </a:schemeClr>
              </a:solidFill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699598" y="6145792"/>
            <a:ext cx="2159155" cy="52322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itchFamily="34" charset="-34"/>
                <a:cs typeface="FreesiaUPC" pitchFamily="34" charset="-34"/>
              </a:rPr>
              <a:t>สุชาติ วงศ์สุวรรณ</a:t>
            </a:r>
            <a:endParaRPr lang="th-TH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iaUPC" pitchFamily="34" charset="-34"/>
              <a:cs typeface="FreesiaUPC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633774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293747"/>
            <a:ext cx="8280919" cy="830997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itchFamily="34" charset="-34"/>
                <a:cs typeface="FreesiaUPC" pitchFamily="34" charset="-34"/>
              </a:rPr>
              <a:t>รายวิชาหน้าที่พลเมือง ระดับ ม.ปลาย</a:t>
            </a:r>
            <a:endParaRPr lang="th-TH" sz="4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iaUPC" pitchFamily="34" charset="-34"/>
              <a:cs typeface="FreesiaUPC" pitchFamily="34" charset="-34"/>
            </a:endParaRPr>
          </a:p>
        </p:txBody>
      </p:sp>
      <p:graphicFrame>
        <p:nvGraphicFramePr>
          <p:cNvPr id="3" name="ตาราง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0515406"/>
              </p:ext>
            </p:extLst>
          </p:nvPr>
        </p:nvGraphicFramePr>
        <p:xfrm>
          <a:off x="107504" y="2060848"/>
          <a:ext cx="8922461" cy="405384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821055"/>
                <a:gridCol w="1414780"/>
                <a:gridCol w="668662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3200" b="1" dirty="0" smtClean="0">
                          <a:solidFill>
                            <a:schemeClr val="tx1"/>
                          </a:solidFill>
                          <a:latin typeface="FreesiaUPC" pitchFamily="34" charset="-34"/>
                          <a:cs typeface="FreesiaUPC" pitchFamily="34" charset="-34"/>
                        </a:rPr>
                        <a:t>ชั้น</a:t>
                      </a:r>
                      <a:endParaRPr lang="th-TH" sz="3200" b="1" dirty="0">
                        <a:solidFill>
                          <a:schemeClr val="tx1"/>
                        </a:solidFill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b="1" dirty="0" smtClean="0">
                          <a:solidFill>
                            <a:schemeClr val="tx1"/>
                          </a:solidFill>
                          <a:latin typeface="FreesiaUPC" pitchFamily="34" charset="-34"/>
                          <a:cs typeface="FreesiaUPC" pitchFamily="34" charset="-34"/>
                        </a:rPr>
                        <a:t>ภาคเรียน</a:t>
                      </a:r>
                      <a:endParaRPr lang="th-TH" sz="3200" b="1" dirty="0">
                        <a:solidFill>
                          <a:schemeClr val="tx1"/>
                        </a:solidFill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b="1" dirty="0" smtClean="0">
                          <a:solidFill>
                            <a:schemeClr val="tx1"/>
                          </a:solidFill>
                          <a:latin typeface="FreesiaUPC" pitchFamily="34" charset="-34"/>
                          <a:cs typeface="FreesiaUPC" pitchFamily="34" charset="-34"/>
                        </a:rPr>
                        <a:t>จำนวนรายวิชา/เวลา/หน่วย</a:t>
                      </a:r>
                      <a:r>
                        <a:rPr lang="th-TH" sz="3200" b="1" dirty="0" err="1" smtClean="0">
                          <a:solidFill>
                            <a:schemeClr val="tx1"/>
                          </a:solidFill>
                          <a:latin typeface="FreesiaUPC" pitchFamily="34" charset="-34"/>
                          <a:cs typeface="FreesiaUPC" pitchFamily="34" charset="-34"/>
                        </a:rPr>
                        <a:t>กิต</a:t>
                      </a:r>
                      <a:endParaRPr lang="th-TH" sz="3200" b="1" dirty="0">
                        <a:solidFill>
                          <a:schemeClr val="tx1"/>
                        </a:solidFill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th-TH" sz="3200" b="1" dirty="0" smtClean="0">
                          <a:solidFill>
                            <a:schemeClr val="tx1"/>
                          </a:solidFill>
                          <a:latin typeface="FreesiaUPC" pitchFamily="34" charset="-34"/>
                          <a:cs typeface="FreesiaUPC" pitchFamily="34" charset="-34"/>
                        </a:rPr>
                        <a:t>ม. 4</a:t>
                      </a:r>
                      <a:endParaRPr lang="th-TH" sz="3200" b="1" dirty="0">
                        <a:solidFill>
                          <a:schemeClr val="tx1"/>
                        </a:solidFill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b="1" dirty="0" smtClean="0">
                          <a:solidFill>
                            <a:schemeClr val="tx1"/>
                          </a:solidFill>
                          <a:latin typeface="FreesiaUPC" pitchFamily="34" charset="-34"/>
                          <a:cs typeface="FreesiaUPC" pitchFamily="34" charset="-34"/>
                        </a:rPr>
                        <a:t>1</a:t>
                      </a:r>
                      <a:endParaRPr lang="th-TH" sz="3200" b="1" dirty="0">
                        <a:solidFill>
                          <a:schemeClr val="tx1"/>
                        </a:solidFill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ctr"/>
                      <a:endParaRPr lang="th-TH" sz="3200" b="1" dirty="0">
                        <a:solidFill>
                          <a:schemeClr val="tx1"/>
                        </a:solidFill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th-TH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b="1" dirty="0" smtClean="0">
                          <a:solidFill>
                            <a:schemeClr val="tx1"/>
                          </a:solidFill>
                          <a:latin typeface="FreesiaUPC" pitchFamily="34" charset="-34"/>
                          <a:cs typeface="FreesiaUPC" pitchFamily="34" charset="-34"/>
                        </a:rPr>
                        <a:t>2</a:t>
                      </a:r>
                      <a:endParaRPr lang="th-TH" sz="3200" b="1" dirty="0">
                        <a:solidFill>
                          <a:schemeClr val="tx1"/>
                        </a:solidFill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th-TH" sz="3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th-TH" sz="3200" b="1" dirty="0" smtClean="0">
                          <a:solidFill>
                            <a:schemeClr val="tx1"/>
                          </a:solidFill>
                          <a:latin typeface="FreesiaUPC" pitchFamily="34" charset="-34"/>
                          <a:cs typeface="FreesiaUPC" pitchFamily="34" charset="-34"/>
                        </a:rPr>
                        <a:t>ม. 5</a:t>
                      </a:r>
                      <a:endParaRPr lang="th-TH" sz="3200" b="1" dirty="0">
                        <a:solidFill>
                          <a:schemeClr val="tx1"/>
                        </a:solidFill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b="1" dirty="0" smtClean="0">
                          <a:solidFill>
                            <a:schemeClr val="tx1"/>
                          </a:solidFill>
                          <a:latin typeface="FreesiaUPC" pitchFamily="34" charset="-34"/>
                          <a:cs typeface="FreesiaUPC" pitchFamily="34" charset="-34"/>
                        </a:rPr>
                        <a:t>1</a:t>
                      </a:r>
                      <a:endParaRPr lang="th-TH" sz="3200" b="1" dirty="0">
                        <a:solidFill>
                          <a:schemeClr val="tx1"/>
                        </a:solidFill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th-TH" sz="3200" b="1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th-TH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b="1" dirty="0" smtClean="0">
                          <a:solidFill>
                            <a:schemeClr val="tx1"/>
                          </a:solidFill>
                          <a:latin typeface="FreesiaUPC" pitchFamily="34" charset="-34"/>
                          <a:cs typeface="FreesiaUPC" pitchFamily="34" charset="-34"/>
                        </a:rPr>
                        <a:t>2</a:t>
                      </a:r>
                      <a:endParaRPr lang="th-TH" sz="3200" b="1" dirty="0">
                        <a:solidFill>
                          <a:schemeClr val="tx1"/>
                        </a:solidFill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th-TH" sz="3200" b="1" dirty="0"/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th-TH" sz="3200" b="1" dirty="0" smtClean="0">
                          <a:solidFill>
                            <a:schemeClr val="tx1"/>
                          </a:solidFill>
                          <a:latin typeface="FreesiaUPC" pitchFamily="34" charset="-34"/>
                          <a:cs typeface="FreesiaUPC" pitchFamily="34" charset="-34"/>
                        </a:rPr>
                        <a:t>ม. 6</a:t>
                      </a:r>
                      <a:endParaRPr lang="th-TH" sz="3200" b="1" dirty="0">
                        <a:solidFill>
                          <a:schemeClr val="tx1"/>
                        </a:solidFill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b="1" dirty="0" smtClean="0">
                          <a:solidFill>
                            <a:schemeClr val="tx1"/>
                          </a:solidFill>
                          <a:latin typeface="FreesiaUPC" pitchFamily="34" charset="-34"/>
                          <a:cs typeface="FreesiaUPC" pitchFamily="34" charset="-34"/>
                        </a:rPr>
                        <a:t>1</a:t>
                      </a:r>
                      <a:endParaRPr lang="th-TH" sz="3200" b="1" dirty="0">
                        <a:solidFill>
                          <a:schemeClr val="tx1"/>
                        </a:solidFill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th-TH" sz="3200" b="1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th-TH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b="1" dirty="0" smtClean="0">
                          <a:solidFill>
                            <a:schemeClr val="tx1"/>
                          </a:solidFill>
                          <a:latin typeface="FreesiaUPC" pitchFamily="34" charset="-34"/>
                          <a:cs typeface="FreesiaUPC" pitchFamily="34" charset="-34"/>
                        </a:rPr>
                        <a:t>2</a:t>
                      </a:r>
                      <a:endParaRPr lang="th-TH" sz="3200" b="1" dirty="0">
                        <a:solidFill>
                          <a:schemeClr val="tx1"/>
                        </a:solidFill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th-TH" sz="3200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ตาราง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2216324"/>
              </p:ext>
            </p:extLst>
          </p:nvPr>
        </p:nvGraphicFramePr>
        <p:xfrm>
          <a:off x="2460908" y="3200752"/>
          <a:ext cx="6460838" cy="231648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267268"/>
                <a:gridCol w="4193570"/>
              </a:tblGrid>
              <a:tr h="147072">
                <a:tc>
                  <a:txBody>
                    <a:bodyPr/>
                    <a:lstStyle/>
                    <a:p>
                      <a:pPr algn="ctr"/>
                      <a:r>
                        <a:rPr lang="th-TH" sz="3200" b="1" dirty="0" smtClean="0">
                          <a:latin typeface="FreesiaUPC" pitchFamily="34" charset="-34"/>
                          <a:cs typeface="FreesiaUPC" pitchFamily="34" charset="-34"/>
                        </a:rPr>
                        <a:t>หน้าที่พลเมือง 1</a:t>
                      </a:r>
                      <a:endParaRPr lang="th-TH" sz="3200" b="1" dirty="0">
                        <a:solidFill>
                          <a:schemeClr val="tx1"/>
                        </a:solidFill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b="1" dirty="0" smtClean="0">
                          <a:latin typeface="FreesiaUPC" pitchFamily="34" charset="-34"/>
                          <a:cs typeface="FreesiaUPC" pitchFamily="34" charset="-34"/>
                        </a:rPr>
                        <a:t>20 ชั่วโมง/ภาค   0.5 หน่วย</a:t>
                      </a:r>
                      <a:r>
                        <a:rPr lang="th-TH" sz="3200" b="1" dirty="0" err="1" smtClean="0">
                          <a:latin typeface="FreesiaUPC" pitchFamily="34" charset="-34"/>
                          <a:cs typeface="FreesiaUPC" pitchFamily="34" charset="-34"/>
                        </a:rPr>
                        <a:t>กิต</a:t>
                      </a:r>
                      <a:endParaRPr lang="th-TH" sz="3200" b="1" dirty="0">
                        <a:solidFill>
                          <a:schemeClr val="tx1"/>
                        </a:solidFill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3200" b="1" dirty="0" smtClean="0">
                          <a:latin typeface="FreesiaUPC" pitchFamily="34" charset="-34"/>
                          <a:cs typeface="FreesiaUPC" pitchFamily="34" charset="-34"/>
                        </a:rPr>
                        <a:t>หน้าที่พลเมือง 2</a:t>
                      </a:r>
                      <a:endParaRPr lang="th-TH" sz="3200" b="1" dirty="0">
                        <a:solidFill>
                          <a:schemeClr val="tx1"/>
                        </a:solidFill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b="1" dirty="0" smtClean="0">
                          <a:latin typeface="FreesiaUPC" pitchFamily="34" charset="-34"/>
                          <a:cs typeface="FreesiaUPC" pitchFamily="34" charset="-34"/>
                        </a:rPr>
                        <a:t>20 ชั่วโมง/ภาค   0.5 หน่วย</a:t>
                      </a:r>
                      <a:r>
                        <a:rPr lang="th-TH" sz="3200" b="1" dirty="0" err="1" smtClean="0">
                          <a:latin typeface="FreesiaUPC" pitchFamily="34" charset="-34"/>
                          <a:cs typeface="FreesiaUPC" pitchFamily="34" charset="-34"/>
                        </a:rPr>
                        <a:t>กิต</a:t>
                      </a:r>
                      <a:endParaRPr lang="th-TH" sz="3200" b="1" dirty="0">
                        <a:solidFill>
                          <a:schemeClr val="tx1"/>
                        </a:solidFill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3200" b="1" dirty="0" smtClean="0">
                          <a:latin typeface="FreesiaUPC" pitchFamily="34" charset="-34"/>
                          <a:cs typeface="FreesiaUPC" pitchFamily="34" charset="-34"/>
                        </a:rPr>
                        <a:t>หน้าที่พลเมือง 3</a:t>
                      </a:r>
                      <a:endParaRPr lang="th-TH" sz="3200" b="1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b="1" dirty="0" smtClean="0">
                          <a:latin typeface="FreesiaUPC" pitchFamily="34" charset="-34"/>
                          <a:cs typeface="FreesiaUPC" pitchFamily="34" charset="-34"/>
                        </a:rPr>
                        <a:t>20 ชั่วโมง/ภาค   0.5 หน่วย</a:t>
                      </a:r>
                      <a:r>
                        <a:rPr lang="th-TH" sz="3200" b="1" dirty="0" err="1" smtClean="0">
                          <a:latin typeface="FreesiaUPC" pitchFamily="34" charset="-34"/>
                          <a:cs typeface="FreesiaUPC" pitchFamily="34" charset="-34"/>
                        </a:rPr>
                        <a:t>กิต</a:t>
                      </a:r>
                      <a:endParaRPr lang="th-TH" sz="3200" b="1" dirty="0">
                        <a:solidFill>
                          <a:schemeClr val="tx1"/>
                        </a:solidFill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3200" b="1" dirty="0" smtClean="0">
                          <a:latin typeface="FreesiaUPC" pitchFamily="34" charset="-34"/>
                          <a:cs typeface="FreesiaUPC" pitchFamily="34" charset="-34"/>
                        </a:rPr>
                        <a:t>หน้าที่พลเมือง 4</a:t>
                      </a:r>
                      <a:endParaRPr lang="th-TH" sz="3200" b="1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b="1" dirty="0" smtClean="0">
                          <a:latin typeface="FreesiaUPC" pitchFamily="34" charset="-34"/>
                          <a:cs typeface="FreesiaUPC" pitchFamily="34" charset="-34"/>
                        </a:rPr>
                        <a:t>20 ชั่วโมง/ภาค   0.5 หน่วย</a:t>
                      </a:r>
                      <a:r>
                        <a:rPr lang="th-TH" sz="3200" b="1" dirty="0" err="1" smtClean="0">
                          <a:latin typeface="FreesiaUPC" pitchFamily="34" charset="-34"/>
                          <a:cs typeface="FreesiaUPC" pitchFamily="34" charset="-34"/>
                        </a:rPr>
                        <a:t>กิต</a:t>
                      </a:r>
                      <a:endParaRPr lang="th-TH" sz="3200" b="1" dirty="0">
                        <a:solidFill>
                          <a:schemeClr val="tx1"/>
                        </a:solidFill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876256" y="6231910"/>
            <a:ext cx="2159155" cy="52322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itchFamily="34" charset="-34"/>
                <a:cs typeface="FreesiaUPC" pitchFamily="34" charset="-34"/>
              </a:rPr>
              <a:t>สุชาติ วงศ์สุวรรณ</a:t>
            </a:r>
            <a:endParaRPr lang="th-TH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iaUPC" pitchFamily="34" charset="-34"/>
              <a:cs typeface="FreesiaUPC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07055266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275164"/>
            <a:ext cx="8280919" cy="156966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48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itchFamily="34" charset="-34"/>
                <a:cs typeface="FreesiaUPC" pitchFamily="34" charset="-34"/>
              </a:rPr>
              <a:t>การจัดรายวิชาหน้าที่พลเมือง</a:t>
            </a:r>
          </a:p>
          <a:p>
            <a:pPr algn="ctr"/>
            <a:r>
              <a:rPr lang="th-TH" sz="48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itchFamily="34" charset="-34"/>
                <a:cs typeface="FreesiaUPC" pitchFamily="34" charset="-34"/>
              </a:rPr>
              <a:t>ระดับ ม.ปลาย</a:t>
            </a:r>
            <a:endParaRPr lang="th-TH" sz="4800" b="1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iaUPC" pitchFamily="34" charset="-34"/>
              <a:cs typeface="FreesiaUPC" pitchFamily="34" charset="-34"/>
            </a:endParaRPr>
          </a:p>
        </p:txBody>
      </p:sp>
      <p:graphicFrame>
        <p:nvGraphicFramePr>
          <p:cNvPr id="3" name="ตาราง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7494213"/>
              </p:ext>
            </p:extLst>
          </p:nvPr>
        </p:nvGraphicFramePr>
        <p:xfrm>
          <a:off x="755576" y="2552288"/>
          <a:ext cx="7692682" cy="310896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2467540"/>
                <a:gridCol w="870857"/>
                <a:gridCol w="870857"/>
                <a:gridCol w="870857"/>
                <a:gridCol w="870857"/>
                <a:gridCol w="870857"/>
                <a:gridCol w="870857"/>
              </a:tblGrid>
              <a:tr h="370840">
                <a:tc rowSpan="2">
                  <a:txBody>
                    <a:bodyPr/>
                    <a:lstStyle/>
                    <a:p>
                      <a:pPr algn="r"/>
                      <a:r>
                        <a:rPr lang="th-TH" sz="28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FreesiaUPC" pitchFamily="34" charset="-34"/>
                          <a:cs typeface="FreesiaUPC" pitchFamily="34" charset="-34"/>
                        </a:rPr>
                        <a:t>ปีการศึกษา/</a:t>
                      </a:r>
                    </a:p>
                    <a:p>
                      <a:pPr algn="r"/>
                      <a:r>
                        <a:rPr lang="th-TH" sz="28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FreesiaUPC" pitchFamily="34" charset="-34"/>
                          <a:cs typeface="FreesiaUPC" pitchFamily="34" charset="-34"/>
                        </a:rPr>
                        <a:t>ภาค</a:t>
                      </a:r>
                    </a:p>
                    <a:p>
                      <a:r>
                        <a:rPr lang="th-TH" sz="28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FreesiaUPC" pitchFamily="34" charset="-34"/>
                          <a:cs typeface="FreesiaUPC" pitchFamily="34" charset="-34"/>
                        </a:rPr>
                        <a:t>ชั้น</a:t>
                      </a:r>
                      <a:endParaRPr lang="th-TH" sz="28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th-TH" sz="32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FreesiaUPC" pitchFamily="34" charset="-34"/>
                          <a:cs typeface="FreesiaUPC" pitchFamily="34" charset="-34"/>
                        </a:rPr>
                        <a:t>2557</a:t>
                      </a:r>
                      <a:endParaRPr lang="th-TH" sz="32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th-TH" sz="32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FreesiaUPC" pitchFamily="34" charset="-34"/>
                          <a:cs typeface="FreesiaUPC" pitchFamily="34" charset="-34"/>
                        </a:rPr>
                        <a:t>2558</a:t>
                      </a:r>
                      <a:endParaRPr lang="th-TH" sz="32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th-TH" sz="32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FreesiaUPC" pitchFamily="34" charset="-34"/>
                          <a:cs typeface="FreesiaUPC" pitchFamily="34" charset="-34"/>
                        </a:rPr>
                        <a:t>2559</a:t>
                      </a:r>
                      <a:endParaRPr lang="th-TH" sz="32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FreesiaUPC" pitchFamily="34" charset="-34"/>
                          <a:cs typeface="FreesiaUPC" pitchFamily="34" charset="-34"/>
                        </a:rPr>
                        <a:t>1</a:t>
                      </a:r>
                      <a:endParaRPr lang="th-TH" sz="28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FreesiaUPC" pitchFamily="34" charset="-34"/>
                          <a:cs typeface="FreesiaUPC" pitchFamily="34" charset="-34"/>
                        </a:rPr>
                        <a:t>2</a:t>
                      </a:r>
                      <a:endParaRPr lang="th-TH" sz="28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FreesiaUPC" pitchFamily="34" charset="-34"/>
                          <a:cs typeface="FreesiaUPC" pitchFamily="34" charset="-34"/>
                        </a:rPr>
                        <a:t>1</a:t>
                      </a:r>
                      <a:endParaRPr lang="th-TH" sz="28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FreesiaUPC" pitchFamily="34" charset="-34"/>
                          <a:cs typeface="FreesiaUPC" pitchFamily="34" charset="-34"/>
                        </a:rPr>
                        <a:t>2</a:t>
                      </a:r>
                      <a:endParaRPr lang="th-TH" sz="28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FreesiaUPC" pitchFamily="34" charset="-34"/>
                          <a:cs typeface="FreesiaUPC" pitchFamily="34" charset="-34"/>
                        </a:rPr>
                        <a:t>1</a:t>
                      </a:r>
                      <a:endParaRPr lang="th-TH" sz="28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FreesiaUPC" pitchFamily="34" charset="-34"/>
                          <a:cs typeface="FreesiaUPC" pitchFamily="34" charset="-34"/>
                        </a:rPr>
                        <a:t>2</a:t>
                      </a:r>
                      <a:endParaRPr lang="th-TH" sz="28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32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FreesiaUPC" pitchFamily="34" charset="-34"/>
                          <a:cs typeface="FreesiaUPC" pitchFamily="34" charset="-34"/>
                        </a:rPr>
                        <a:t>ม. 4</a:t>
                      </a:r>
                      <a:endParaRPr lang="th-TH" sz="3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sz="28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sz="28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sz="28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sz="28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sz="28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sz="28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32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FreesiaUPC" pitchFamily="34" charset="-34"/>
                          <a:cs typeface="FreesiaUPC" pitchFamily="34" charset="-34"/>
                        </a:rPr>
                        <a:t>ม. 5</a:t>
                      </a:r>
                      <a:endParaRPr lang="th-TH" sz="3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sz="28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sz="28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sz="28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sz="28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sz="28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sz="2800" b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32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FreesiaUPC" pitchFamily="34" charset="-34"/>
                          <a:cs typeface="FreesiaUPC" pitchFamily="34" charset="-34"/>
                        </a:rPr>
                        <a:t>ม. 6</a:t>
                      </a:r>
                      <a:endParaRPr lang="th-TH" sz="3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th-TH" sz="28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th-TH" sz="28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th-TH" sz="28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th-TH" sz="28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th-TH" sz="28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th-TH" sz="28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cxnSp>
        <p:nvCxnSpPr>
          <p:cNvPr id="4" name="ตัวเชื่อมต่อตรง 3"/>
          <p:cNvCxnSpPr/>
          <p:nvPr/>
        </p:nvCxnSpPr>
        <p:spPr>
          <a:xfrm>
            <a:off x="755576" y="2543618"/>
            <a:ext cx="2448272" cy="1350574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สี่เหลี่ยมผืนผ้า 4"/>
          <p:cNvSpPr/>
          <p:nvPr/>
        </p:nvSpPr>
        <p:spPr>
          <a:xfrm>
            <a:off x="4139952" y="3966200"/>
            <a:ext cx="772969" cy="523220"/>
          </a:xfrm>
          <a:prstGeom prst="rect">
            <a:avLst/>
          </a:prstGeom>
          <a:solidFill>
            <a:schemeClr val="accent1"/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r>
              <a:rPr lang="th-TH" b="1" dirty="0" err="1" smtClean="0">
                <a:latin typeface="FreesiaUPC" pitchFamily="34" charset="-34"/>
                <a:cs typeface="FreesiaUPC" pitchFamily="34" charset="-34"/>
              </a:rPr>
              <a:t>พม</a:t>
            </a:r>
            <a:r>
              <a:rPr lang="th-TH" b="1" dirty="0" smtClean="0">
                <a:latin typeface="FreesiaUPC" pitchFamily="34" charset="-34"/>
                <a:cs typeface="FreesiaUPC" pitchFamily="34" charset="-34"/>
              </a:rPr>
              <a:t>.1</a:t>
            </a:r>
            <a:endParaRPr lang="th-TH" b="1" dirty="0"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4139952" y="4545082"/>
            <a:ext cx="772969" cy="523220"/>
          </a:xfrm>
          <a:prstGeom prst="rect">
            <a:avLst/>
          </a:prstGeom>
          <a:solidFill>
            <a:srgbClr val="FFC000"/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r>
              <a:rPr lang="th-TH" b="1" dirty="0" err="1" smtClean="0">
                <a:latin typeface="FreesiaUPC" pitchFamily="34" charset="-34"/>
                <a:cs typeface="FreesiaUPC" pitchFamily="34" charset="-34"/>
              </a:rPr>
              <a:t>พม</a:t>
            </a:r>
            <a:r>
              <a:rPr lang="th-TH" b="1" dirty="0" smtClean="0">
                <a:latin typeface="FreesiaUPC" pitchFamily="34" charset="-34"/>
                <a:cs typeface="FreesiaUPC" pitchFamily="34" charset="-34"/>
              </a:rPr>
              <a:t>.2</a:t>
            </a:r>
            <a:endParaRPr lang="th-TH" b="1" dirty="0"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5004048" y="4550897"/>
            <a:ext cx="772969" cy="52322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r>
              <a:rPr lang="th-TH" b="1" dirty="0" err="1">
                <a:latin typeface="FreesiaUPC" pitchFamily="34" charset="-34"/>
                <a:cs typeface="FreesiaUPC" pitchFamily="34" charset="-34"/>
              </a:rPr>
              <a:t>พม</a:t>
            </a:r>
            <a:r>
              <a:rPr lang="th-TH" b="1" dirty="0">
                <a:latin typeface="FreesiaUPC" pitchFamily="34" charset="-34"/>
                <a:cs typeface="FreesiaUPC" pitchFamily="34" charset="-34"/>
              </a:rPr>
              <a:t>.2</a:t>
            </a:r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5883002" y="4554092"/>
            <a:ext cx="772969" cy="52322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r>
              <a:rPr lang="th-TH" b="1" dirty="0" err="1" smtClean="0">
                <a:latin typeface="FreesiaUPC" pitchFamily="34" charset="-34"/>
                <a:cs typeface="FreesiaUPC" pitchFamily="34" charset="-34"/>
              </a:rPr>
              <a:t>พม</a:t>
            </a:r>
            <a:r>
              <a:rPr lang="th-TH" b="1" dirty="0" smtClean="0">
                <a:latin typeface="FreesiaUPC" pitchFamily="34" charset="-34"/>
                <a:cs typeface="FreesiaUPC" pitchFamily="34" charset="-34"/>
              </a:rPr>
              <a:t>.3</a:t>
            </a:r>
            <a:endParaRPr lang="th-TH" b="1" dirty="0"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4139952" y="5134245"/>
            <a:ext cx="772969" cy="523220"/>
          </a:xfrm>
          <a:prstGeom prst="rect">
            <a:avLst/>
          </a:prstGeom>
          <a:solidFill>
            <a:srgbClr val="00B050"/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r>
              <a:rPr lang="th-TH" b="1" dirty="0" err="1" smtClean="0">
                <a:latin typeface="FreesiaUPC" pitchFamily="34" charset="-34"/>
                <a:cs typeface="FreesiaUPC" pitchFamily="34" charset="-34"/>
              </a:rPr>
              <a:t>พม</a:t>
            </a:r>
            <a:r>
              <a:rPr lang="th-TH" b="1" dirty="0" smtClean="0">
                <a:latin typeface="FreesiaUPC" pitchFamily="34" charset="-34"/>
                <a:cs typeface="FreesiaUPC" pitchFamily="34" charset="-34"/>
              </a:rPr>
              <a:t>.4</a:t>
            </a:r>
            <a:endParaRPr lang="th-TH" b="1" dirty="0"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5015478" y="5134245"/>
            <a:ext cx="772969" cy="523220"/>
          </a:xfrm>
          <a:prstGeom prst="rect">
            <a:avLst/>
          </a:prstGeom>
          <a:solidFill>
            <a:srgbClr val="FFC000"/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r>
              <a:rPr lang="th-TH" b="1" dirty="0" err="1" smtClean="0">
                <a:latin typeface="FreesiaUPC" pitchFamily="34" charset="-34"/>
                <a:cs typeface="FreesiaUPC" pitchFamily="34" charset="-34"/>
              </a:rPr>
              <a:t>พม</a:t>
            </a:r>
            <a:r>
              <a:rPr lang="th-TH" b="1" dirty="0" smtClean="0">
                <a:latin typeface="FreesiaUPC" pitchFamily="34" charset="-34"/>
                <a:cs typeface="FreesiaUPC" pitchFamily="34" charset="-34"/>
              </a:rPr>
              <a:t>.3</a:t>
            </a:r>
            <a:endParaRPr lang="th-TH" b="1" dirty="0"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11" name="สี่เหลี่ยมผืนผ้า 10"/>
          <p:cNvSpPr/>
          <p:nvPr/>
        </p:nvSpPr>
        <p:spPr>
          <a:xfrm>
            <a:off x="5886892" y="5136882"/>
            <a:ext cx="772969" cy="523220"/>
          </a:xfrm>
          <a:prstGeom prst="rect">
            <a:avLst/>
          </a:prstGeom>
          <a:solidFill>
            <a:srgbClr val="FFC000"/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r>
              <a:rPr lang="th-TH" b="1" dirty="0" err="1" smtClean="0">
                <a:latin typeface="FreesiaUPC" pitchFamily="34" charset="-34"/>
                <a:cs typeface="FreesiaUPC" pitchFamily="34" charset="-34"/>
              </a:rPr>
              <a:t>พม</a:t>
            </a:r>
            <a:r>
              <a:rPr lang="th-TH" b="1" dirty="0" smtClean="0">
                <a:latin typeface="FreesiaUPC" pitchFamily="34" charset="-34"/>
                <a:cs typeface="FreesiaUPC" pitchFamily="34" charset="-34"/>
              </a:rPr>
              <a:t>.4</a:t>
            </a:r>
            <a:endParaRPr lang="th-TH" b="1" dirty="0"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12" name="สี่เหลี่ยมผืนผ้า 11"/>
          <p:cNvSpPr/>
          <p:nvPr/>
        </p:nvSpPr>
        <p:spPr>
          <a:xfrm>
            <a:off x="6760160" y="5128847"/>
            <a:ext cx="772969" cy="52322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r>
              <a:rPr lang="th-TH" b="1" dirty="0" err="1" smtClean="0">
                <a:latin typeface="FreesiaUPC" pitchFamily="34" charset="-34"/>
                <a:cs typeface="FreesiaUPC" pitchFamily="34" charset="-34"/>
              </a:rPr>
              <a:t>พม</a:t>
            </a:r>
            <a:r>
              <a:rPr lang="th-TH" b="1" dirty="0" smtClean="0">
                <a:latin typeface="FreesiaUPC" pitchFamily="34" charset="-34"/>
                <a:cs typeface="FreesiaUPC" pitchFamily="34" charset="-34"/>
              </a:rPr>
              <a:t>.4</a:t>
            </a:r>
            <a:endParaRPr lang="th-TH" b="1" dirty="0"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876256" y="6231910"/>
            <a:ext cx="2159155" cy="52322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itchFamily="34" charset="-34"/>
                <a:cs typeface="FreesiaUPC" pitchFamily="34" charset="-34"/>
              </a:rPr>
              <a:t>สุชาติ วงศ์สุวรรณ</a:t>
            </a:r>
            <a:endParaRPr lang="th-TH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iaUPC" pitchFamily="34" charset="-34"/>
              <a:cs typeface="FreesiaUPC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0946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ผืนผ้ามุมมน 4"/>
          <p:cNvSpPr/>
          <p:nvPr/>
        </p:nvSpPr>
        <p:spPr>
          <a:xfrm>
            <a:off x="609168" y="314370"/>
            <a:ext cx="7923272" cy="142754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1" name="TextBox 10"/>
          <p:cNvSpPr txBox="1"/>
          <p:nvPr/>
        </p:nvSpPr>
        <p:spPr>
          <a:xfrm>
            <a:off x="557788" y="317798"/>
            <a:ext cx="7937614" cy="15696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th-TH" sz="4800" b="1" dirty="0" smtClean="0">
                <a:solidFill>
                  <a:srgbClr val="0000FF"/>
                </a:solidFill>
                <a:latin typeface="FreesiaUPC" pitchFamily="34" charset="-34"/>
                <a:cs typeface="FreesiaUPC" pitchFamily="34" charset="-34"/>
              </a:rPr>
              <a:t>การเขียนคำอธิบายรายวิชาหน้าที่พลเมือง</a:t>
            </a:r>
          </a:p>
          <a:p>
            <a:pPr algn="ctr"/>
            <a:r>
              <a:rPr lang="th-TH" sz="4800" b="1" dirty="0" smtClean="0">
                <a:solidFill>
                  <a:srgbClr val="0000FF"/>
                </a:solidFill>
                <a:latin typeface="FreesiaUPC" pitchFamily="34" charset="-34"/>
                <a:cs typeface="FreesiaUPC" pitchFamily="34" charset="-34"/>
              </a:rPr>
              <a:t>ชั้น ม.ต้น / ม.ปลาย</a:t>
            </a:r>
            <a:endParaRPr lang="th-TH" sz="4800" b="1" dirty="0">
              <a:solidFill>
                <a:srgbClr val="0000FF"/>
              </a:solidFill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3528" y="2990562"/>
            <a:ext cx="85689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th-TH" sz="4800" b="1" dirty="0" smtClean="0">
                <a:solidFill>
                  <a:schemeClr val="bg1"/>
                </a:solidFill>
                <a:latin typeface="FreesiaUPC" pitchFamily="34" charset="-34"/>
                <a:cs typeface="FreesiaUPC" pitchFamily="34" charset="-34"/>
              </a:rPr>
              <a:t>1 </a:t>
            </a:r>
            <a:r>
              <a:rPr lang="th-TH" sz="4800" b="1" dirty="0" smtClean="0">
                <a:solidFill>
                  <a:schemeClr val="bg1"/>
                </a:solidFill>
                <a:latin typeface="FreesiaUPC" pitchFamily="34" charset="-34"/>
                <a:cs typeface="FreesiaUPC" pitchFamily="34" charset="-34"/>
              </a:rPr>
              <a:t>คำอธิบาย</a:t>
            </a:r>
            <a:r>
              <a:rPr lang="en-US" sz="4800" b="1" dirty="0" smtClean="0">
                <a:solidFill>
                  <a:schemeClr val="bg1"/>
                </a:solidFill>
                <a:latin typeface="FreesiaUPC" pitchFamily="34" charset="-34"/>
                <a:cs typeface="FreesiaUPC" pitchFamily="34" charset="-34"/>
              </a:rPr>
              <a:t>  :</a:t>
            </a:r>
            <a:r>
              <a:rPr lang="th-TH" sz="4800" b="1" dirty="0" smtClean="0">
                <a:solidFill>
                  <a:schemeClr val="bg1"/>
                </a:solidFill>
                <a:latin typeface="FreesiaUPC" pitchFamily="34" charset="-34"/>
                <a:cs typeface="FreesiaUPC" pitchFamily="34" charset="-34"/>
              </a:rPr>
              <a:t>       2  รายวิชา</a:t>
            </a:r>
            <a:r>
              <a:rPr lang="th-TH" sz="4800" b="1" dirty="0" smtClean="0">
                <a:solidFill>
                  <a:schemeClr val="bg1"/>
                </a:solidFill>
                <a:latin typeface="FreesiaUPC" pitchFamily="34" charset="-34"/>
                <a:cs typeface="FreesiaUPC" pitchFamily="34" charset="-34"/>
              </a:rPr>
              <a:t>/ปี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th-TH" sz="4800" b="1" dirty="0" smtClean="0">
                <a:solidFill>
                  <a:schemeClr val="bg1"/>
                </a:solidFill>
                <a:latin typeface="FreesiaUPC" pitchFamily="34" charset="-34"/>
                <a:cs typeface="FreesiaUPC" pitchFamily="34" charset="-34"/>
              </a:rPr>
              <a:t>1 </a:t>
            </a:r>
            <a:r>
              <a:rPr lang="th-TH" sz="4800" b="1" dirty="0" smtClean="0">
                <a:solidFill>
                  <a:schemeClr val="bg1"/>
                </a:solidFill>
                <a:latin typeface="FreesiaUPC" pitchFamily="34" charset="-34"/>
                <a:cs typeface="FreesiaUPC" pitchFamily="34" charset="-34"/>
              </a:rPr>
              <a:t>รายวิชา</a:t>
            </a:r>
            <a:r>
              <a:rPr lang="en-US" sz="4800" b="1" dirty="0" smtClean="0">
                <a:solidFill>
                  <a:schemeClr val="bg1"/>
                </a:solidFill>
                <a:latin typeface="FreesiaUPC" pitchFamily="34" charset="-34"/>
                <a:cs typeface="FreesiaUPC" pitchFamily="34" charset="-34"/>
              </a:rPr>
              <a:t>  :</a:t>
            </a:r>
            <a:r>
              <a:rPr lang="th-TH" sz="4800" b="1" dirty="0" smtClean="0">
                <a:solidFill>
                  <a:schemeClr val="bg1"/>
                </a:solidFill>
                <a:latin typeface="FreesiaUPC" pitchFamily="34" charset="-34"/>
                <a:cs typeface="FreesiaUPC" pitchFamily="34" charset="-34"/>
              </a:rPr>
              <a:t>   20 ชม./</a:t>
            </a:r>
            <a:r>
              <a:rPr lang="th-TH" sz="4800" b="1" dirty="0" smtClean="0">
                <a:solidFill>
                  <a:schemeClr val="bg1"/>
                </a:solidFill>
                <a:latin typeface="FreesiaUPC" pitchFamily="34" charset="-34"/>
                <a:cs typeface="FreesiaUPC" pitchFamily="34" charset="-34"/>
              </a:rPr>
              <a:t>ภาค </a:t>
            </a:r>
            <a:r>
              <a:rPr lang="th-TH" sz="4800" b="1" dirty="0" smtClean="0">
                <a:solidFill>
                  <a:schemeClr val="bg1"/>
                </a:solidFill>
                <a:latin typeface="FreesiaUPC" pitchFamily="34" charset="-34"/>
                <a:cs typeface="FreesiaUPC" pitchFamily="34" charset="-34"/>
              </a:rPr>
              <a:t>  0.5 </a:t>
            </a:r>
            <a:r>
              <a:rPr lang="th-TH" sz="4800" b="1" dirty="0" smtClean="0">
                <a:solidFill>
                  <a:schemeClr val="bg1"/>
                </a:solidFill>
                <a:latin typeface="FreesiaUPC" pitchFamily="34" charset="-34"/>
                <a:cs typeface="FreesiaUPC" pitchFamily="34" charset="-34"/>
              </a:rPr>
              <a:t>หน่วย</a:t>
            </a:r>
            <a:r>
              <a:rPr lang="th-TH" sz="4800" b="1" dirty="0" err="1" smtClean="0">
                <a:solidFill>
                  <a:schemeClr val="bg1"/>
                </a:solidFill>
                <a:latin typeface="FreesiaUPC" pitchFamily="34" charset="-34"/>
                <a:cs typeface="FreesiaUPC" pitchFamily="34" charset="-34"/>
              </a:rPr>
              <a:t>กิต</a:t>
            </a:r>
            <a:endParaRPr lang="th-TH" sz="4800" b="1" dirty="0">
              <a:solidFill>
                <a:schemeClr val="bg1"/>
              </a:solidFill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76256" y="6231910"/>
            <a:ext cx="2159155" cy="52322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itchFamily="34" charset="-34"/>
                <a:cs typeface="FreesiaUPC" pitchFamily="34" charset="-34"/>
              </a:rPr>
              <a:t>สุชาติ วงศ์สุวรรณ</a:t>
            </a:r>
            <a:endParaRPr lang="th-TH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iaUPC" pitchFamily="34" charset="-34"/>
              <a:cs typeface="FreesiaUPC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183202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วงรี 2"/>
          <p:cNvSpPr/>
          <p:nvPr/>
        </p:nvSpPr>
        <p:spPr>
          <a:xfrm>
            <a:off x="179512" y="592025"/>
            <a:ext cx="2925216" cy="256483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26839" y="1345540"/>
            <a:ext cx="3029474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th-TH" sz="5400" b="1" spc="50" dirty="0" smtClean="0">
                <a:ln w="11430"/>
                <a:solidFill>
                  <a:srgbClr val="C00000"/>
                </a:solidFill>
                <a:latin typeface="FreesiaUPC" pitchFamily="34" charset="-34"/>
                <a:cs typeface="FreesiaUPC" pitchFamily="34" charset="-34"/>
              </a:rPr>
              <a:t>สถานศึกษา</a:t>
            </a:r>
            <a:endParaRPr lang="th-TH" sz="5400" b="1" spc="50" dirty="0">
              <a:ln w="11430"/>
              <a:solidFill>
                <a:srgbClr val="C00000"/>
              </a:solidFill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6" name="ลูกศรขวา 5"/>
          <p:cNvSpPr/>
          <p:nvPr/>
        </p:nvSpPr>
        <p:spPr>
          <a:xfrm>
            <a:off x="3205606" y="1052736"/>
            <a:ext cx="1510410" cy="1497833"/>
          </a:xfrm>
          <a:prstGeom prst="righ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15816" y="1412776"/>
            <a:ext cx="1800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4400" b="1" dirty="0" smtClean="0">
                <a:ln w="18415" cmpd="sng">
                  <a:noFill/>
                  <a:prstDash val="solid"/>
                </a:ln>
                <a:solidFill>
                  <a:srgbClr val="FFC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eesiaUPC" pitchFamily="34" charset="-34"/>
                <a:cs typeface="FreesiaUPC" pitchFamily="34" charset="-34"/>
              </a:rPr>
              <a:t>ต้อง</a:t>
            </a:r>
            <a:endParaRPr lang="th-TH" sz="4400" b="1" dirty="0">
              <a:ln w="18415" cmpd="sng">
                <a:noFill/>
                <a:prstDash val="solid"/>
              </a:ln>
              <a:solidFill>
                <a:srgbClr val="FFC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88024" y="908720"/>
            <a:ext cx="4248472" cy="181588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th-TH" b="1" dirty="0" smtClean="0">
                <a:solidFill>
                  <a:schemeClr val="tx2">
                    <a:lumMod val="75000"/>
                  </a:schemeClr>
                </a:solidFill>
                <a:latin typeface="FreesiaUPC" pitchFamily="34" charset="-34"/>
                <a:cs typeface="FreesiaUPC" pitchFamily="34" charset="-34"/>
              </a:rPr>
              <a:t>ปรับปรุงหลักสูตรสถานศึกษาโดยเพิ่มเติมรายวิชาหน้าที่พลเมืองลงในหลักสูตร </a:t>
            </a:r>
            <a:r>
              <a:rPr lang="th-TH" b="1" dirty="0">
                <a:solidFill>
                  <a:schemeClr val="tx2">
                    <a:lumMod val="75000"/>
                  </a:schemeClr>
                </a:solidFill>
                <a:latin typeface="FreesiaUPC" pitchFamily="34" charset="-34"/>
                <a:cs typeface="FreesiaUPC" pitchFamily="34" charset="-34"/>
              </a:rPr>
              <a:t>ตามรายวิชาที่</a:t>
            </a:r>
            <a:r>
              <a:rPr lang="th-TH" b="1" dirty="0" smtClean="0">
                <a:solidFill>
                  <a:schemeClr val="tx2">
                    <a:lumMod val="75000"/>
                  </a:schemeClr>
                </a:solidFill>
                <a:latin typeface="FreesiaUPC" pitchFamily="34" charset="-34"/>
                <a:cs typeface="FreesiaUPC" pitchFamily="34" charset="-34"/>
              </a:rPr>
              <a:t>กำหนดตั้งแต่ภาคเรียนที่ 2 ปีการศึกษา 2557</a:t>
            </a:r>
            <a:endParaRPr lang="th-TH" b="1" dirty="0">
              <a:solidFill>
                <a:schemeClr val="tx2">
                  <a:lumMod val="75000"/>
                </a:schemeClr>
              </a:solidFill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83968" y="3019812"/>
            <a:ext cx="4752528" cy="95410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th-TH" b="1" dirty="0" smtClean="0">
                <a:solidFill>
                  <a:schemeClr val="tx2">
                    <a:lumMod val="75000"/>
                  </a:schemeClr>
                </a:solidFill>
                <a:latin typeface="FreesiaUPC" pitchFamily="34" charset="-34"/>
                <a:cs typeface="FreesiaUPC" pitchFamily="34" charset="-34"/>
              </a:rPr>
              <a:t>กรรมการการศึกษาขั้นพื้นฐานสถานศึกษาให้ความเห็นชอบ</a:t>
            </a:r>
            <a:endParaRPr lang="th-TH" b="1" dirty="0">
              <a:solidFill>
                <a:schemeClr val="tx2">
                  <a:lumMod val="75000"/>
                </a:schemeClr>
              </a:solidFill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63888" y="4293096"/>
            <a:ext cx="5472608" cy="138499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th-TH" b="1" dirty="0" smtClean="0">
                <a:solidFill>
                  <a:schemeClr val="tx2">
                    <a:lumMod val="75000"/>
                  </a:schemeClr>
                </a:solidFill>
                <a:latin typeface="FreesiaUPC" pitchFamily="34" charset="-34"/>
                <a:cs typeface="FreesiaUPC" pitchFamily="34" charset="-34"/>
              </a:rPr>
              <a:t>จัดการเรียนการสอนวิชาหน้าที่พลเมืองตามที่กำหนด ตั้งแต่ภาคเรียนที่ 2 ปีการศึกษา 2557 เป็นต้นไป</a:t>
            </a:r>
            <a:endParaRPr lang="th-TH" b="1" dirty="0">
              <a:solidFill>
                <a:schemeClr val="tx2">
                  <a:lumMod val="75000"/>
                </a:schemeClr>
              </a:solidFill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876256" y="6231910"/>
            <a:ext cx="2159155" cy="52322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itchFamily="34" charset="-34"/>
                <a:cs typeface="FreesiaUPC" pitchFamily="34" charset="-34"/>
              </a:rPr>
              <a:t>สุชาติ วงศ์สุวรรณ</a:t>
            </a:r>
            <a:endParaRPr lang="th-TH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iaUPC" pitchFamily="34" charset="-34"/>
              <a:cs typeface="FreesiaUPC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561667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/>
      <p:bldP spid="6" grpId="0" animBg="1"/>
      <p:bldP spid="5" grpId="0"/>
      <p:bldP spid="9" grpId="0" animBg="1"/>
      <p:bldP spid="10" grpId="0" animBg="1"/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วงรี 5"/>
          <p:cNvSpPr/>
          <p:nvPr/>
        </p:nvSpPr>
        <p:spPr>
          <a:xfrm>
            <a:off x="2818088" y="1433344"/>
            <a:ext cx="3579832" cy="3579832"/>
          </a:xfrm>
          <a:prstGeom prst="ellipse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47664" y="2346097"/>
            <a:ext cx="612068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6600" b="1" dirty="0" smtClean="0">
                <a:latin typeface="FreesiaUPC" pitchFamily="34" charset="-34"/>
                <a:cs typeface="FreesiaUPC" pitchFamily="34" charset="-34"/>
              </a:rPr>
              <a:t>การบริหาร</a:t>
            </a:r>
          </a:p>
          <a:p>
            <a:pPr algn="ctr"/>
            <a:r>
              <a:rPr lang="th-TH" sz="6600" b="1" dirty="0" smtClean="0">
                <a:latin typeface="FreesiaUPC" pitchFamily="34" charset="-34"/>
                <a:cs typeface="FreesiaUPC" pitchFamily="34" charset="-34"/>
              </a:rPr>
              <a:t>วิชาการ</a:t>
            </a:r>
            <a:endParaRPr lang="th-TH" sz="6600" b="1" dirty="0"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76256" y="6231910"/>
            <a:ext cx="2159155" cy="52322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itchFamily="34" charset="-34"/>
                <a:cs typeface="FreesiaUPC" pitchFamily="34" charset="-34"/>
              </a:rPr>
              <a:t>สุชาติ วงศ์สุวรรณ</a:t>
            </a:r>
            <a:endParaRPr lang="th-TH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iaUPC" pitchFamily="34" charset="-34"/>
              <a:cs typeface="FreesiaUPC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2717765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036112" y="118870"/>
            <a:ext cx="7056784" cy="707886"/>
          </a:xfrm>
          <a:prstGeom prst="rect">
            <a:avLst/>
          </a:prstGeom>
          <a:solidFill>
            <a:srgbClr val="FFFF00"/>
          </a:solidFill>
          <a:ln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ngle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2">
                    <a:lumMod val="10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FreesiaUPC" pitchFamily="34" charset="-34"/>
                <a:cs typeface="FreesiaUPC" pitchFamily="34" charset="-34"/>
              </a:rPr>
              <a:t>กรอบการพัฒนาวิชาเพิ่มเติมหน้าที่พลเมือง</a:t>
            </a:r>
            <a:endParaRPr lang="th-TH" sz="40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bg2">
                  <a:lumMod val="10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7" name="วงรี 6"/>
          <p:cNvSpPr/>
          <p:nvPr/>
        </p:nvSpPr>
        <p:spPr>
          <a:xfrm>
            <a:off x="3529572" y="1052736"/>
            <a:ext cx="2213133" cy="964648"/>
          </a:xfrm>
          <a:prstGeom prst="ellipse">
            <a:avLst/>
          </a:prstGeom>
          <a:solidFill>
            <a:srgbClr val="66FFCC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13616" y="1149703"/>
            <a:ext cx="2326843" cy="76944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101"/>
                </a:solidFill>
                <a:latin typeface="FreesiaUPC" pitchFamily="34" charset="-34"/>
                <a:cs typeface="FreesiaUPC" pitchFamily="34" charset="-34"/>
              </a:rPr>
              <a:t>นโยบาย</a:t>
            </a:r>
            <a:endParaRPr lang="th-TH" sz="4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101"/>
              </a:solidFill>
              <a:latin typeface="FreesiaUPC" pitchFamily="34" charset="-34"/>
              <a:cs typeface="FreesiaUPC" pitchFamily="34" charset="-34"/>
            </a:endParaRPr>
          </a:p>
        </p:txBody>
      </p:sp>
      <p:cxnSp>
        <p:nvCxnSpPr>
          <p:cNvPr id="3" name="ตัวเชื่อมต่อตรง 2"/>
          <p:cNvCxnSpPr/>
          <p:nvPr/>
        </p:nvCxnSpPr>
        <p:spPr>
          <a:xfrm>
            <a:off x="1041129" y="2248165"/>
            <a:ext cx="7010951" cy="20726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ตัวเชื่อมต่อตรง 4"/>
          <p:cNvCxnSpPr/>
          <p:nvPr/>
        </p:nvCxnSpPr>
        <p:spPr>
          <a:xfrm flipH="1">
            <a:off x="1057779" y="2261751"/>
            <a:ext cx="3832" cy="144016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ตัวเชื่อมต่อตรง 9"/>
          <p:cNvCxnSpPr/>
          <p:nvPr/>
        </p:nvCxnSpPr>
        <p:spPr>
          <a:xfrm>
            <a:off x="4652473" y="2028870"/>
            <a:ext cx="0" cy="216024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51521" y="2420888"/>
            <a:ext cx="1620185" cy="523220"/>
          </a:xfrm>
          <a:prstGeom prst="rect">
            <a:avLst/>
          </a:prstGeom>
          <a:solidFill>
            <a:srgbClr val="FFFF00"/>
          </a:solidFill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b="1" dirty="0" smtClean="0">
                <a:solidFill>
                  <a:schemeClr val="tx1"/>
                </a:solidFill>
                <a:latin typeface="FreesiaUPC" pitchFamily="34" charset="-34"/>
                <a:cs typeface="FreesiaUPC" pitchFamily="34" charset="-34"/>
              </a:rPr>
              <a:t>จุดเน้น</a:t>
            </a:r>
            <a:endParaRPr lang="th-TH" b="1" dirty="0">
              <a:solidFill>
                <a:schemeClr val="tx1"/>
              </a:solidFill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069971" y="2420888"/>
            <a:ext cx="1938840" cy="523220"/>
          </a:xfrm>
          <a:prstGeom prst="rect">
            <a:avLst/>
          </a:prstGeom>
          <a:solidFill>
            <a:srgbClr val="FFFF00"/>
          </a:solidFill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b="1" dirty="0" smtClean="0">
                <a:solidFill>
                  <a:schemeClr val="tx1"/>
                </a:solidFill>
                <a:latin typeface="FreesiaUPC" pitchFamily="34" charset="-34"/>
                <a:cs typeface="FreesiaUPC" pitchFamily="34" charset="-34"/>
              </a:rPr>
              <a:t>ค่านิยมหลัก</a:t>
            </a:r>
            <a:endParaRPr lang="th-TH" b="1" dirty="0">
              <a:solidFill>
                <a:schemeClr val="tx1"/>
              </a:solidFill>
              <a:latin typeface="FreesiaUPC" pitchFamily="34" charset="-34"/>
              <a:cs typeface="FreesiaUPC" pitchFamily="34" charset="-34"/>
            </a:endParaRPr>
          </a:p>
        </p:txBody>
      </p:sp>
      <p:cxnSp>
        <p:nvCxnSpPr>
          <p:cNvPr id="23" name="ตัวเชื่อมต่อตรง 22"/>
          <p:cNvCxnSpPr/>
          <p:nvPr/>
        </p:nvCxnSpPr>
        <p:spPr>
          <a:xfrm>
            <a:off x="1011847" y="3106678"/>
            <a:ext cx="7010951" cy="20726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ตัวเชื่อมต่อตรง 23"/>
          <p:cNvCxnSpPr/>
          <p:nvPr/>
        </p:nvCxnSpPr>
        <p:spPr>
          <a:xfrm>
            <a:off x="4627371" y="3127403"/>
            <a:ext cx="0" cy="216024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39180" y="3492154"/>
            <a:ext cx="2420587" cy="523220"/>
          </a:xfrm>
          <a:prstGeom prst="rect">
            <a:avLst/>
          </a:prstGeom>
          <a:solidFill>
            <a:srgbClr val="FF00FF"/>
          </a:solidFill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b="1" dirty="0" smtClean="0">
                <a:solidFill>
                  <a:schemeClr val="bg1"/>
                </a:solidFill>
                <a:latin typeface="FreesiaUPC" pitchFamily="34" charset="-34"/>
                <a:cs typeface="FreesiaUPC" pitchFamily="34" charset="-34"/>
              </a:rPr>
              <a:t>ผลการเรียนรู้</a:t>
            </a:r>
            <a:endParaRPr lang="th-TH" b="1" dirty="0">
              <a:solidFill>
                <a:schemeClr val="bg1"/>
              </a:solidFill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300195" y="3489578"/>
            <a:ext cx="2679980" cy="523220"/>
          </a:xfrm>
          <a:prstGeom prst="rect">
            <a:avLst/>
          </a:prstGeom>
          <a:solidFill>
            <a:srgbClr val="FF00FF"/>
          </a:solidFill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b="1" dirty="0" smtClean="0">
                <a:solidFill>
                  <a:schemeClr val="bg1"/>
                </a:solidFill>
                <a:latin typeface="FreesiaUPC" pitchFamily="34" charset="-34"/>
                <a:cs typeface="FreesiaUPC" pitchFamily="34" charset="-34"/>
              </a:rPr>
              <a:t>สาระการเรียนรู้</a:t>
            </a:r>
            <a:endParaRPr lang="th-TH" b="1" dirty="0">
              <a:solidFill>
                <a:schemeClr val="bg1"/>
              </a:solidFill>
              <a:latin typeface="FreesiaUPC" pitchFamily="34" charset="-34"/>
              <a:cs typeface="FreesiaUPC" pitchFamily="34" charset="-34"/>
            </a:endParaRPr>
          </a:p>
        </p:txBody>
      </p:sp>
      <p:cxnSp>
        <p:nvCxnSpPr>
          <p:cNvPr id="33" name="ตัวเชื่อมต่อตรง 32"/>
          <p:cNvCxnSpPr/>
          <p:nvPr/>
        </p:nvCxnSpPr>
        <p:spPr>
          <a:xfrm>
            <a:off x="4659692" y="4198512"/>
            <a:ext cx="0" cy="216024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ลูกศรเชื่อมต่อแบบตรง 34"/>
          <p:cNvCxnSpPr/>
          <p:nvPr/>
        </p:nvCxnSpPr>
        <p:spPr>
          <a:xfrm>
            <a:off x="2747801" y="3674355"/>
            <a:ext cx="3242143" cy="0"/>
          </a:xfrm>
          <a:prstGeom prst="straightConnector1">
            <a:avLst/>
          </a:prstGeom>
          <a:ln w="28575">
            <a:solidFill>
              <a:schemeClr val="bg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3029332" y="4414536"/>
            <a:ext cx="3269869" cy="52322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b="1" dirty="0" smtClean="0">
                <a:solidFill>
                  <a:schemeClr val="tx1"/>
                </a:solidFill>
                <a:latin typeface="FreesiaUPC" pitchFamily="34" charset="-34"/>
                <a:cs typeface="FreesiaUPC" pitchFamily="34" charset="-34"/>
              </a:rPr>
              <a:t>คำอธิบายรายวิชา</a:t>
            </a:r>
            <a:endParaRPr lang="th-TH" b="1" dirty="0">
              <a:solidFill>
                <a:schemeClr val="tx1"/>
              </a:solidFill>
              <a:latin typeface="FreesiaUPC" pitchFamily="34" charset="-34"/>
              <a:cs typeface="FreesiaUPC" pitchFamily="34" charset="-34"/>
            </a:endParaRPr>
          </a:p>
        </p:txBody>
      </p:sp>
      <p:cxnSp>
        <p:nvCxnSpPr>
          <p:cNvPr id="37" name="ตัวเชื่อมต่อตรง 36"/>
          <p:cNvCxnSpPr/>
          <p:nvPr/>
        </p:nvCxnSpPr>
        <p:spPr>
          <a:xfrm>
            <a:off x="1011847" y="5140096"/>
            <a:ext cx="7052234" cy="20726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ตัวเชื่อมต่อตรง 38"/>
          <p:cNvCxnSpPr/>
          <p:nvPr/>
        </p:nvCxnSpPr>
        <p:spPr>
          <a:xfrm>
            <a:off x="4664477" y="4920804"/>
            <a:ext cx="12563" cy="520912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86929" y="5441716"/>
            <a:ext cx="2496280" cy="1384995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b="1" dirty="0" smtClean="0">
                <a:solidFill>
                  <a:schemeClr val="tx1"/>
                </a:solidFill>
                <a:latin typeface="FreesiaUPC" pitchFamily="34" charset="-34"/>
                <a:cs typeface="FreesiaUPC" pitchFamily="34" charset="-34"/>
              </a:rPr>
              <a:t>ประถม</a:t>
            </a:r>
          </a:p>
          <a:p>
            <a:pPr algn="ctr"/>
            <a:r>
              <a:rPr lang="th-TH" b="1" dirty="0" smtClean="0">
                <a:solidFill>
                  <a:schemeClr val="tx1"/>
                </a:solidFill>
                <a:latin typeface="FreesiaUPC" pitchFamily="34" charset="-34"/>
                <a:cs typeface="FreesiaUPC" pitchFamily="34" charset="-34"/>
              </a:rPr>
              <a:t>6 รายวิชา</a:t>
            </a:r>
          </a:p>
          <a:p>
            <a:pPr algn="ctr"/>
            <a:r>
              <a:rPr lang="th-TH" b="1" dirty="0" smtClean="0">
                <a:solidFill>
                  <a:schemeClr val="tx1"/>
                </a:solidFill>
                <a:latin typeface="FreesiaUPC" pitchFamily="34" charset="-34"/>
                <a:cs typeface="FreesiaUPC" pitchFamily="34" charset="-34"/>
              </a:rPr>
              <a:t>240 ชม./6 ปี</a:t>
            </a:r>
            <a:endParaRPr lang="th-TH" b="1" dirty="0">
              <a:solidFill>
                <a:schemeClr val="tx1"/>
              </a:solidFill>
              <a:latin typeface="FreesiaUPC" pitchFamily="34" charset="-34"/>
              <a:cs typeface="FreesiaUPC" pitchFamily="34" charset="-34"/>
            </a:endParaRPr>
          </a:p>
        </p:txBody>
      </p:sp>
      <p:cxnSp>
        <p:nvCxnSpPr>
          <p:cNvPr id="57" name="ตัวเชื่อมต่อตรง 56"/>
          <p:cNvCxnSpPr/>
          <p:nvPr/>
        </p:nvCxnSpPr>
        <p:spPr>
          <a:xfrm flipH="1">
            <a:off x="8024552" y="2262612"/>
            <a:ext cx="3832" cy="144016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ตัวเชื่อมต่อตรง 57"/>
          <p:cNvCxnSpPr/>
          <p:nvPr/>
        </p:nvCxnSpPr>
        <p:spPr>
          <a:xfrm flipH="1">
            <a:off x="1019605" y="2974092"/>
            <a:ext cx="3832" cy="144016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ตัวเชื่อมต่อตรง 58"/>
          <p:cNvCxnSpPr/>
          <p:nvPr/>
        </p:nvCxnSpPr>
        <p:spPr>
          <a:xfrm flipH="1">
            <a:off x="8024552" y="2996952"/>
            <a:ext cx="3832" cy="144016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ตัวเชื่อมต่อตรง 59"/>
          <p:cNvCxnSpPr/>
          <p:nvPr/>
        </p:nvCxnSpPr>
        <p:spPr>
          <a:xfrm>
            <a:off x="1019609" y="3329400"/>
            <a:ext cx="7010951" cy="20726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ตัวเชื่อมต่อตรง 60"/>
          <p:cNvCxnSpPr/>
          <p:nvPr/>
        </p:nvCxnSpPr>
        <p:spPr>
          <a:xfrm flipH="1">
            <a:off x="1024829" y="3331555"/>
            <a:ext cx="3832" cy="144016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ตัวเชื่อมต่อตรง 61"/>
          <p:cNvCxnSpPr/>
          <p:nvPr/>
        </p:nvCxnSpPr>
        <p:spPr>
          <a:xfrm flipH="1">
            <a:off x="8003032" y="3343848"/>
            <a:ext cx="3832" cy="144016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ตัวเชื่อมต่อตรง 62"/>
          <p:cNvCxnSpPr/>
          <p:nvPr/>
        </p:nvCxnSpPr>
        <p:spPr>
          <a:xfrm>
            <a:off x="1019609" y="4175653"/>
            <a:ext cx="7016536" cy="1143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ตัวเชื่อมต่อตรง 63"/>
          <p:cNvCxnSpPr/>
          <p:nvPr/>
        </p:nvCxnSpPr>
        <p:spPr>
          <a:xfrm flipH="1">
            <a:off x="1027367" y="4031637"/>
            <a:ext cx="3832" cy="144016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ตัวเชื่อมต่อตรง 64"/>
          <p:cNvCxnSpPr/>
          <p:nvPr/>
        </p:nvCxnSpPr>
        <p:spPr>
          <a:xfrm flipH="1">
            <a:off x="8032313" y="4043067"/>
            <a:ext cx="3832" cy="144016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ตัวเชื่อมต่อตรง 65"/>
          <p:cNvCxnSpPr/>
          <p:nvPr/>
        </p:nvCxnSpPr>
        <p:spPr>
          <a:xfrm>
            <a:off x="1027367" y="5126898"/>
            <a:ext cx="0" cy="30861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0" name="ตัวเชื่อมต่อตรง 69"/>
          <p:cNvCxnSpPr/>
          <p:nvPr/>
        </p:nvCxnSpPr>
        <p:spPr>
          <a:xfrm>
            <a:off x="8048704" y="5149758"/>
            <a:ext cx="0" cy="30861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2905531" y="5435508"/>
            <a:ext cx="3050123" cy="1384995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b="1" dirty="0" smtClean="0">
                <a:solidFill>
                  <a:schemeClr val="tx1"/>
                </a:solidFill>
                <a:latin typeface="FreesiaUPC" pitchFamily="34" charset="-34"/>
                <a:cs typeface="FreesiaUPC" pitchFamily="34" charset="-34"/>
              </a:rPr>
              <a:t>มัธยมต้น</a:t>
            </a:r>
          </a:p>
          <a:p>
            <a:pPr algn="ctr"/>
            <a:r>
              <a:rPr lang="th-TH" b="1" dirty="0" smtClean="0">
                <a:solidFill>
                  <a:schemeClr val="tx1"/>
                </a:solidFill>
                <a:latin typeface="FreesiaUPC" pitchFamily="34" charset="-34"/>
                <a:cs typeface="FreesiaUPC" pitchFamily="34" charset="-34"/>
              </a:rPr>
              <a:t>6 รายวิชา</a:t>
            </a:r>
          </a:p>
          <a:p>
            <a:pPr algn="ctr"/>
            <a:r>
              <a:rPr lang="th-TH" b="1" dirty="0" smtClean="0">
                <a:solidFill>
                  <a:schemeClr val="tx1"/>
                </a:solidFill>
                <a:latin typeface="FreesiaUPC" pitchFamily="34" charset="-34"/>
                <a:cs typeface="FreesiaUPC" pitchFamily="34" charset="-34"/>
              </a:rPr>
              <a:t>240 ชม./3 หน่วย</a:t>
            </a:r>
            <a:r>
              <a:rPr lang="th-TH" b="1" dirty="0" err="1" smtClean="0">
                <a:solidFill>
                  <a:schemeClr val="tx1"/>
                </a:solidFill>
                <a:latin typeface="FreesiaUPC" pitchFamily="34" charset="-34"/>
                <a:cs typeface="FreesiaUPC" pitchFamily="34" charset="-34"/>
              </a:rPr>
              <a:t>กิต</a:t>
            </a:r>
            <a:r>
              <a:rPr lang="th-TH" b="1" dirty="0" smtClean="0">
                <a:solidFill>
                  <a:schemeClr val="tx1"/>
                </a:solidFill>
                <a:latin typeface="FreesiaUPC" pitchFamily="34" charset="-34"/>
                <a:cs typeface="FreesiaUPC" pitchFamily="34" charset="-34"/>
              </a:rPr>
              <a:t>/3ปี</a:t>
            </a:r>
            <a:endParaRPr lang="th-TH" b="1" dirty="0">
              <a:solidFill>
                <a:schemeClr val="tx1"/>
              </a:solidFill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6260621" y="5435508"/>
            <a:ext cx="2829571" cy="1384995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b="1" dirty="0" smtClean="0">
                <a:solidFill>
                  <a:schemeClr val="tx1"/>
                </a:solidFill>
                <a:latin typeface="FreesiaUPC" pitchFamily="34" charset="-34"/>
                <a:cs typeface="FreesiaUPC" pitchFamily="34" charset="-34"/>
              </a:rPr>
              <a:t>มัธยมปลาย</a:t>
            </a:r>
          </a:p>
          <a:p>
            <a:pPr algn="ctr"/>
            <a:r>
              <a:rPr lang="th-TH" b="1" dirty="0">
                <a:solidFill>
                  <a:schemeClr val="tx1"/>
                </a:solidFill>
                <a:latin typeface="FreesiaUPC" pitchFamily="34" charset="-34"/>
                <a:cs typeface="FreesiaUPC" pitchFamily="34" charset="-34"/>
              </a:rPr>
              <a:t>4</a:t>
            </a:r>
            <a:r>
              <a:rPr lang="th-TH" b="1" dirty="0" smtClean="0">
                <a:solidFill>
                  <a:schemeClr val="tx1"/>
                </a:solidFill>
                <a:latin typeface="FreesiaUPC" pitchFamily="34" charset="-34"/>
                <a:cs typeface="FreesiaUPC" pitchFamily="34" charset="-34"/>
              </a:rPr>
              <a:t> รายวิชา</a:t>
            </a:r>
          </a:p>
          <a:p>
            <a:pPr algn="ctr"/>
            <a:r>
              <a:rPr lang="th-TH" b="1" dirty="0" smtClean="0">
                <a:solidFill>
                  <a:schemeClr val="tx1"/>
                </a:solidFill>
                <a:latin typeface="FreesiaUPC" pitchFamily="34" charset="-34"/>
                <a:cs typeface="FreesiaUPC" pitchFamily="34" charset="-34"/>
              </a:rPr>
              <a:t>80 ชม./2 หน่วย</a:t>
            </a:r>
            <a:r>
              <a:rPr lang="th-TH" b="1" dirty="0" err="1" smtClean="0">
                <a:solidFill>
                  <a:schemeClr val="tx1"/>
                </a:solidFill>
                <a:latin typeface="FreesiaUPC" pitchFamily="34" charset="-34"/>
                <a:cs typeface="FreesiaUPC" pitchFamily="34" charset="-34"/>
              </a:rPr>
              <a:t>กิต</a:t>
            </a:r>
            <a:r>
              <a:rPr lang="th-TH" b="1" dirty="0" smtClean="0">
                <a:solidFill>
                  <a:schemeClr val="tx1"/>
                </a:solidFill>
                <a:latin typeface="FreesiaUPC" pitchFamily="34" charset="-34"/>
                <a:cs typeface="FreesiaUPC" pitchFamily="34" charset="-34"/>
              </a:rPr>
              <a:t>/3ปี</a:t>
            </a:r>
            <a:endParaRPr lang="th-TH" b="1" dirty="0">
              <a:solidFill>
                <a:schemeClr val="tx1"/>
              </a:solidFill>
              <a:latin typeface="FreesiaUPC" pitchFamily="34" charset="-34"/>
              <a:cs typeface="FreesiaUPC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94849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/>
      <p:bldP spid="12" grpId="0" animBg="1"/>
      <p:bldP spid="13" grpId="0" animBg="1"/>
      <p:bldP spid="27" grpId="0" animBg="1"/>
      <p:bldP spid="28" grpId="0" animBg="1"/>
      <p:bldP spid="36" grpId="0" animBg="1"/>
      <p:bldP spid="40" grpId="0" animBg="1"/>
      <p:bldP spid="71" grpId="0" animBg="1"/>
      <p:bldP spid="7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วงรี 4"/>
          <p:cNvSpPr/>
          <p:nvPr/>
        </p:nvSpPr>
        <p:spPr>
          <a:xfrm>
            <a:off x="3255258" y="322922"/>
            <a:ext cx="2276862" cy="1707648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>
              <a:solidFill>
                <a:srgbClr val="CC00FF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370416" y="658888"/>
            <a:ext cx="204312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8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FreesiaUPC" pitchFamily="34" charset="-34"/>
                <a:cs typeface="FreesiaUPC" pitchFamily="34" charset="-34"/>
              </a:rPr>
              <a:t>จุดเน้น</a:t>
            </a:r>
            <a:endParaRPr lang="th-TH" sz="6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8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1520" y="2072278"/>
            <a:ext cx="8568952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itchFamily="34" charset="-34"/>
                <a:cs typeface="FreesiaUPC" pitchFamily="34" charset="-34"/>
                <a:sym typeface="Wingdings 2"/>
              </a:rPr>
              <a:t>1. ความเป็นไทย</a:t>
            </a:r>
          </a:p>
          <a:p>
            <a:r>
              <a:rPr lang="th-TH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itchFamily="34" charset="-34"/>
                <a:cs typeface="FreesiaUPC" pitchFamily="34" charset="-34"/>
                <a:sym typeface="Wingdings 2"/>
              </a:rPr>
              <a:t>2. รักชาติยึดมั่นในศาสนาและเทิดทูนสถาบัน </a:t>
            </a:r>
          </a:p>
          <a:p>
            <a:r>
              <a:rPr lang="th-TH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itchFamily="34" charset="-34"/>
                <a:cs typeface="FreesiaUPC" pitchFamily="34" charset="-34"/>
                <a:sym typeface="Wingdings 2"/>
              </a:rPr>
              <a:t> </a:t>
            </a:r>
            <a:r>
              <a:rPr lang="th-TH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itchFamily="34" charset="-34"/>
                <a:cs typeface="FreesiaUPC" pitchFamily="34" charset="-34"/>
                <a:sym typeface="Wingdings 2"/>
              </a:rPr>
              <a:t>   พระมหากษัตริย์</a:t>
            </a:r>
          </a:p>
          <a:p>
            <a:pPr marL="446088" indent="-446088"/>
            <a:r>
              <a:rPr lang="th-TH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itchFamily="34" charset="-34"/>
                <a:cs typeface="FreesiaUPC" pitchFamily="34" charset="-34"/>
                <a:sym typeface="Wingdings 2"/>
              </a:rPr>
              <a:t>3. ความเป็นพลเมืองดีในระบอบประชาธิปไตยอันมีพระมหากษัตริย์ทรงเป็นประมุข</a:t>
            </a:r>
          </a:p>
          <a:p>
            <a:r>
              <a:rPr lang="th-TH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itchFamily="34" charset="-34"/>
                <a:cs typeface="FreesiaUPC" pitchFamily="34" charset="-34"/>
                <a:sym typeface="Wingdings 2"/>
              </a:rPr>
              <a:t>4. ปรองดองสมานฉันท์</a:t>
            </a:r>
          </a:p>
          <a:p>
            <a:r>
              <a:rPr lang="th-TH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itchFamily="34" charset="-34"/>
                <a:cs typeface="FreesiaUPC" pitchFamily="34" charset="-34"/>
                <a:sym typeface="Wingdings 2"/>
              </a:rPr>
              <a:t>5. ความมีวินัยและรับผิดชอบต่อตนเองและสังคม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876256" y="163648"/>
            <a:ext cx="2159155" cy="52322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itchFamily="34" charset="-34"/>
                <a:cs typeface="FreesiaUPC" pitchFamily="34" charset="-34"/>
              </a:rPr>
              <a:t>สุชาติ วงศ์สุวรรณ</a:t>
            </a:r>
            <a:endParaRPr lang="th-TH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iaUPC" pitchFamily="34" charset="-34"/>
              <a:cs typeface="FreesiaUPC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899493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เครื่องหมายบั้ง 6"/>
          <p:cNvSpPr/>
          <p:nvPr/>
        </p:nvSpPr>
        <p:spPr>
          <a:xfrm flipH="1">
            <a:off x="3275856" y="2124808"/>
            <a:ext cx="4680520" cy="1132742"/>
          </a:xfrm>
          <a:prstGeom prst="chevron">
            <a:avLst/>
          </a:prstGeom>
          <a:solidFill>
            <a:schemeClr val="bg1"/>
          </a:solidFill>
          <a:ln>
            <a:solidFill>
              <a:srgbClr val="FFFFCC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>
              <a:solidFill>
                <a:srgbClr val="FFC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131840" y="591071"/>
            <a:ext cx="2808312" cy="923330"/>
          </a:xfrm>
          <a:prstGeom prst="rect">
            <a:avLst/>
          </a:prstGeom>
          <a:solidFill>
            <a:srgbClr val="FFFF66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5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itchFamily="34" charset="-34"/>
                <a:cs typeface="FreesiaUPC" pitchFamily="34" charset="-34"/>
              </a:rPr>
              <a:t>ขอบข่าย</a:t>
            </a:r>
            <a:endParaRPr lang="th-TH" sz="5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3" name="วงรี 2"/>
          <p:cNvSpPr/>
          <p:nvPr/>
        </p:nvSpPr>
        <p:spPr>
          <a:xfrm>
            <a:off x="1331640" y="1964848"/>
            <a:ext cx="1952201" cy="1464152"/>
          </a:xfrm>
          <a:prstGeom prst="ellipse">
            <a:avLst/>
          </a:prstGeom>
          <a:solidFill>
            <a:schemeClr val="bg1"/>
          </a:solidFill>
          <a:ln>
            <a:solidFill>
              <a:srgbClr val="FFFFCC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>
              <a:solidFill>
                <a:srgbClr val="FFC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33100" y="2275681"/>
            <a:ext cx="19508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FreesiaUPC" pitchFamily="34" charset="-34"/>
                <a:cs typeface="FreesiaUPC" pitchFamily="34" charset="-34"/>
              </a:rPr>
              <a:t>จุดเน้น 1</a:t>
            </a:r>
            <a:endParaRPr lang="th-TH" sz="4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FF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93158" y="2281425"/>
            <a:ext cx="34151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FreesiaUPC" pitchFamily="34" charset="-34"/>
                <a:cs typeface="FreesiaUPC" pitchFamily="34" charset="-34"/>
              </a:rPr>
              <a:t>ความเป็นไทย</a:t>
            </a:r>
            <a:endParaRPr lang="th-TH" sz="4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FF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1560" y="4077072"/>
            <a:ext cx="799288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th-TH" sz="4000" b="1" dirty="0" smtClean="0">
                <a:solidFill>
                  <a:schemeClr val="bg1"/>
                </a:solidFill>
                <a:latin typeface="FreesiaUPC" pitchFamily="34" charset="-34"/>
                <a:cs typeface="FreesiaUPC" pitchFamily="34" charset="-34"/>
              </a:rPr>
              <a:t>ลักษณะที่ดีของคนไทย</a:t>
            </a:r>
          </a:p>
          <a:p>
            <a:pPr marL="457200" indent="-457200">
              <a:buFontTx/>
              <a:buChar char="-"/>
            </a:pPr>
            <a:r>
              <a:rPr lang="th-TH" sz="4000" b="1" dirty="0" smtClean="0">
                <a:solidFill>
                  <a:schemeClr val="bg1"/>
                </a:solidFill>
                <a:latin typeface="FreesiaUPC" pitchFamily="34" charset="-34"/>
                <a:cs typeface="FreesiaUPC" pitchFamily="34" charset="-34"/>
              </a:rPr>
              <a:t>ศิลปวัฒนธรรม ขนบธรรมเนียมและประเพณีไทย</a:t>
            </a:r>
            <a:endParaRPr lang="th-TH" sz="4000" b="1" dirty="0">
              <a:solidFill>
                <a:schemeClr val="bg1"/>
              </a:solidFill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76256" y="6231910"/>
            <a:ext cx="2159155" cy="52322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itchFamily="34" charset="-34"/>
                <a:cs typeface="FreesiaUPC" pitchFamily="34" charset="-34"/>
              </a:rPr>
              <a:t>สุชาติ วงศ์สุวรรณ</a:t>
            </a:r>
            <a:endParaRPr lang="th-TH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iaUPC" pitchFamily="34" charset="-34"/>
              <a:cs typeface="FreesiaUPC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92152681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" grpId="0" animBg="1"/>
      <p:bldP spid="3" grpId="0" animBg="1"/>
      <p:bldP spid="4" grpId="0"/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เครื่องหมายบั้ง 6"/>
          <p:cNvSpPr/>
          <p:nvPr/>
        </p:nvSpPr>
        <p:spPr>
          <a:xfrm flipH="1">
            <a:off x="2195736" y="2276872"/>
            <a:ext cx="6768752" cy="1273725"/>
          </a:xfrm>
          <a:prstGeom prst="chevron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>
              <a:solidFill>
                <a:srgbClr val="0000FF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131840" y="908720"/>
            <a:ext cx="2808312" cy="923330"/>
          </a:xfrm>
          <a:prstGeom prst="rect">
            <a:avLst/>
          </a:prstGeom>
          <a:solidFill>
            <a:srgbClr val="FFFF66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5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itchFamily="34" charset="-34"/>
                <a:cs typeface="FreesiaUPC" pitchFamily="34" charset="-34"/>
              </a:rPr>
              <a:t>ขอบข่าย</a:t>
            </a:r>
            <a:endParaRPr lang="th-TH" sz="5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3" name="วงรี 2"/>
          <p:cNvSpPr/>
          <p:nvPr/>
        </p:nvSpPr>
        <p:spPr>
          <a:xfrm>
            <a:off x="179512" y="2180872"/>
            <a:ext cx="1952201" cy="1464152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4" name="TextBox 3"/>
          <p:cNvSpPr txBox="1"/>
          <p:nvPr/>
        </p:nvSpPr>
        <p:spPr>
          <a:xfrm>
            <a:off x="180972" y="2491705"/>
            <a:ext cx="19508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FreesiaUPC" pitchFamily="34" charset="-34"/>
                <a:cs typeface="FreesiaUPC" pitchFamily="34" charset="-34"/>
              </a:rPr>
              <a:t>จุดเน้น 2</a:t>
            </a:r>
            <a:endParaRPr lang="th-TH" sz="4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FF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31840" y="2276872"/>
            <a:ext cx="48245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itchFamily="34" charset="-34"/>
                <a:cs typeface="FreesiaUPC" pitchFamily="34" charset="-34"/>
                <a:sym typeface="Wingdings 2"/>
              </a:rPr>
              <a:t>รักชาติ ยึดมั่นในศาสนาและเทิดทูนสถาบันพระมหากษัตริย์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11560" y="4265801"/>
            <a:ext cx="85324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000" b="1" dirty="0" smtClean="0">
                <a:solidFill>
                  <a:schemeClr val="bg1"/>
                </a:solidFill>
                <a:latin typeface="FreesiaUPC" pitchFamily="34" charset="-34"/>
                <a:cs typeface="FreesiaUPC" pitchFamily="34" charset="-34"/>
              </a:rPr>
              <a:t>- การเห็นคุณค่าและแสดงออกซึ่งความ</a:t>
            </a:r>
            <a:r>
              <a:rPr lang="th-TH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itchFamily="34" charset="-34"/>
                <a:cs typeface="FreesiaUPC" pitchFamily="34" charset="-34"/>
                <a:sym typeface="Wingdings 2"/>
              </a:rPr>
              <a:t>รักชาติ</a:t>
            </a:r>
            <a:br>
              <a:rPr lang="th-TH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itchFamily="34" charset="-34"/>
                <a:cs typeface="FreesiaUPC" pitchFamily="34" charset="-34"/>
                <a:sym typeface="Wingdings 2"/>
              </a:rPr>
            </a:br>
            <a:r>
              <a:rPr lang="th-TH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itchFamily="34" charset="-34"/>
                <a:cs typeface="FreesiaUPC" pitchFamily="34" charset="-34"/>
                <a:sym typeface="Wingdings 2"/>
              </a:rPr>
              <a:t>   ยึดมั่นในศาสนาและเทิดทูนสถาบันพระมหากษัตริย์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876256" y="6231910"/>
            <a:ext cx="2159155" cy="52322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itchFamily="34" charset="-34"/>
                <a:cs typeface="FreesiaUPC" pitchFamily="34" charset="-34"/>
              </a:rPr>
              <a:t>สุชาติ วงศ์สุวรรณ</a:t>
            </a:r>
            <a:endParaRPr lang="th-TH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iaUPC" pitchFamily="34" charset="-34"/>
              <a:cs typeface="FreesiaUPC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53061516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" grpId="0" animBg="1"/>
      <p:bldP spid="3" grpId="0" animBg="1"/>
      <p:bldP spid="4" grpId="0"/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เครื่องหมายบั้ง 6"/>
          <p:cNvSpPr/>
          <p:nvPr/>
        </p:nvSpPr>
        <p:spPr>
          <a:xfrm flipH="1">
            <a:off x="541012" y="1782499"/>
            <a:ext cx="8495484" cy="1323439"/>
          </a:xfrm>
          <a:prstGeom prst="chevron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131840" y="414347"/>
            <a:ext cx="2808312" cy="923330"/>
          </a:xfrm>
          <a:prstGeom prst="rect">
            <a:avLst/>
          </a:prstGeom>
          <a:solidFill>
            <a:srgbClr val="FFFF66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5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itchFamily="34" charset="-34"/>
                <a:cs typeface="FreesiaUPC" pitchFamily="34" charset="-34"/>
              </a:rPr>
              <a:t>ขอบข่าย</a:t>
            </a:r>
            <a:endParaRPr lang="th-TH" sz="5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3" name="วงรี 2"/>
          <p:cNvSpPr/>
          <p:nvPr/>
        </p:nvSpPr>
        <p:spPr>
          <a:xfrm>
            <a:off x="35496" y="1686499"/>
            <a:ext cx="1952201" cy="146415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4" name="TextBox 3"/>
          <p:cNvSpPr txBox="1"/>
          <p:nvPr/>
        </p:nvSpPr>
        <p:spPr>
          <a:xfrm>
            <a:off x="36956" y="1997332"/>
            <a:ext cx="19508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FreesiaUPC" pitchFamily="34" charset="-34"/>
                <a:cs typeface="FreesiaUPC" pitchFamily="34" charset="-34"/>
              </a:rPr>
              <a:t>จุดเน้น 3</a:t>
            </a:r>
            <a:endParaRPr lang="th-TH" sz="4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FF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79712" y="1782499"/>
            <a:ext cx="669674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itchFamily="34" charset="-34"/>
                <a:cs typeface="FreesiaUPC" pitchFamily="34" charset="-34"/>
                <a:sym typeface="Wingdings 2"/>
              </a:rPr>
              <a:t>ความเป็นพลเมืองดีในระบอบประชาธิปไตยอันมีพระมหากษัตริย์ทรงเป็นประมุข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7504" y="3510691"/>
            <a:ext cx="91440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Tx/>
              <a:buChar char="-"/>
            </a:pPr>
            <a:r>
              <a:rPr lang="th-TH" sz="4000" b="1" dirty="0" smtClean="0">
                <a:solidFill>
                  <a:schemeClr val="bg1"/>
                </a:solidFill>
                <a:latin typeface="FreesiaUPC" pitchFamily="34" charset="-34"/>
                <a:cs typeface="FreesiaUPC" pitchFamily="34" charset="-34"/>
              </a:rPr>
              <a:t>การปฏิบัติตนตามกติกา กฎระเบียบ กฎหมายและหน้าที่</a:t>
            </a:r>
          </a:p>
          <a:p>
            <a:pPr marL="571500" indent="-571500">
              <a:buFontTx/>
              <a:buChar char="-"/>
            </a:pPr>
            <a:r>
              <a:rPr lang="th-TH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itchFamily="34" charset="-34"/>
                <a:cs typeface="FreesiaUPC" pitchFamily="34" charset="-34"/>
                <a:sym typeface="Wingdings 2"/>
              </a:rPr>
              <a:t>ความเป็นสมาชิกที่ดีและปฏิบัติตนในฐานะเป็นพลเมืองดีในระบอบประชาธิปไตยอันมีพระมหากษัตริย์ทรงเป็นประมุข</a:t>
            </a:r>
          </a:p>
          <a:p>
            <a:pPr marL="571500" indent="-571500">
              <a:buFontTx/>
              <a:buChar char="-"/>
            </a:pPr>
            <a:r>
              <a:rPr lang="th-TH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itchFamily="34" charset="-34"/>
                <a:cs typeface="FreesiaUPC" pitchFamily="34" charset="-34"/>
                <a:sym typeface="Wingdings 2"/>
              </a:rPr>
              <a:t>การใช้กระบวนการประชาธิปไตยในวิถีชีวิต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156286" y="6289060"/>
            <a:ext cx="1907704" cy="46166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sz="24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itchFamily="34" charset="-34"/>
                <a:cs typeface="FreesiaUPC" pitchFamily="34" charset="-34"/>
              </a:rPr>
              <a:t>สุชาติ วงศ์สุวรรณ</a:t>
            </a:r>
            <a:endParaRPr lang="th-TH" sz="24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iaUPC" pitchFamily="34" charset="-34"/>
              <a:cs typeface="FreesiaUPC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35898018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" grpId="0" animBg="1"/>
      <p:bldP spid="3" grpId="0" animBg="1"/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วงรี 4"/>
          <p:cNvSpPr/>
          <p:nvPr/>
        </p:nvSpPr>
        <p:spPr>
          <a:xfrm>
            <a:off x="406966" y="165780"/>
            <a:ext cx="1798386" cy="1514430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7229" y="453812"/>
            <a:ext cx="2176995" cy="1107996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6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itchFamily="34" charset="-34"/>
                <a:cs typeface="FreesiaUPC" pitchFamily="34" charset="-34"/>
              </a:rPr>
              <a:t>ทำไม</a:t>
            </a:r>
            <a:endParaRPr lang="th-TH" sz="6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07704" y="476672"/>
            <a:ext cx="1224136" cy="1107996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6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itchFamily="34" charset="-34"/>
                <a:cs typeface="FreesiaUPC" pitchFamily="34" charset="-34"/>
              </a:rPr>
              <a:t>....</a:t>
            </a:r>
            <a:endParaRPr lang="th-TH" sz="6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67013" y="475084"/>
            <a:ext cx="2897075" cy="1107996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6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itchFamily="34" charset="-34"/>
                <a:cs typeface="FreesiaUPC" pitchFamily="34" charset="-34"/>
              </a:rPr>
              <a:t>ต้องเพิ่ม</a:t>
            </a:r>
            <a:endParaRPr lang="th-TH" sz="6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35696" y="1949931"/>
            <a:ext cx="7272808" cy="830997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685800" indent="-685800">
              <a:buFont typeface="Arial" pitchFamily="34" charset="0"/>
              <a:buChar char="•"/>
            </a:pPr>
            <a:r>
              <a:rPr lang="th-TH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itchFamily="34" charset="-34"/>
                <a:cs typeface="FreesiaUPC" pitchFamily="34" charset="-34"/>
              </a:rPr>
              <a:t>ความเจริญก้าวหน้าทางเทคโนโลยี</a:t>
            </a:r>
            <a:endParaRPr lang="th-TH" sz="4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871192" y="2780928"/>
            <a:ext cx="7272808" cy="830997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685800" indent="-685800">
              <a:buFont typeface="Arial" pitchFamily="34" charset="0"/>
              <a:buChar char="•"/>
            </a:pPr>
            <a:r>
              <a:rPr lang="th-TH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itchFamily="34" charset="-34"/>
                <a:cs typeface="FreesiaUPC" pitchFamily="34" charset="-34"/>
              </a:rPr>
              <a:t>การเข้าสู่ประชาคมอาเซียน (</a:t>
            </a:r>
            <a:r>
              <a:rPr lang="en-US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itchFamily="34" charset="-34"/>
                <a:cs typeface="FreesiaUPC" pitchFamily="34" charset="-34"/>
              </a:rPr>
              <a:t>AC</a:t>
            </a:r>
            <a:r>
              <a:rPr lang="th-TH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itchFamily="34" charset="-34"/>
                <a:cs typeface="FreesiaUPC" pitchFamily="34" charset="-34"/>
              </a:rPr>
              <a:t>)</a:t>
            </a:r>
            <a:endParaRPr lang="th-TH" sz="4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907704" y="3611925"/>
            <a:ext cx="7272808" cy="830997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685800" indent="-685800">
              <a:buFont typeface="Arial" pitchFamily="34" charset="0"/>
              <a:buChar char="•"/>
            </a:pPr>
            <a:r>
              <a:rPr lang="th-TH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itchFamily="34" charset="-34"/>
                <a:cs typeface="FreesiaUPC" pitchFamily="34" charset="-34"/>
              </a:rPr>
              <a:t>เหตุการณ์บ้านเมือง</a:t>
            </a:r>
            <a:endParaRPr lang="th-TH" sz="4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699598" y="6145792"/>
            <a:ext cx="2159155" cy="52322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itchFamily="34" charset="-34"/>
                <a:cs typeface="FreesiaUPC" pitchFamily="34" charset="-34"/>
              </a:rPr>
              <a:t>สุชาติ วงศ์สุวรรณ</a:t>
            </a:r>
            <a:endParaRPr lang="th-TH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iaUPC" pitchFamily="34" charset="-34"/>
              <a:cs typeface="FreesiaUPC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084821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/>
      <p:bldP spid="6" grpId="0"/>
      <p:bldP spid="7" grpId="0"/>
      <p:bldP spid="8" grpId="0"/>
      <p:bldP spid="9" grpId="0"/>
      <p:bldP spid="1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เครื่องหมายบั้ง 6"/>
          <p:cNvSpPr/>
          <p:nvPr/>
        </p:nvSpPr>
        <p:spPr>
          <a:xfrm flipH="1">
            <a:off x="3113676" y="2642140"/>
            <a:ext cx="5202740" cy="953736"/>
          </a:xfrm>
          <a:prstGeom prst="chevron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>
              <a:solidFill>
                <a:srgbClr val="0000FF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131840" y="908720"/>
            <a:ext cx="2808312" cy="923330"/>
          </a:xfrm>
          <a:prstGeom prst="rect">
            <a:avLst/>
          </a:prstGeom>
          <a:solidFill>
            <a:srgbClr val="FFFF66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5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itchFamily="34" charset="-34"/>
                <a:cs typeface="FreesiaUPC" pitchFamily="34" charset="-34"/>
              </a:rPr>
              <a:t>ขอบข่าย</a:t>
            </a:r>
            <a:endParaRPr lang="th-TH" sz="5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3" name="วงรี 2"/>
          <p:cNvSpPr/>
          <p:nvPr/>
        </p:nvSpPr>
        <p:spPr>
          <a:xfrm>
            <a:off x="1115616" y="2374036"/>
            <a:ext cx="1952201" cy="146415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>
              <a:solidFill>
                <a:srgbClr val="0000FF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17076" y="2684869"/>
            <a:ext cx="19508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FreesiaUPC" pitchFamily="34" charset="-34"/>
                <a:cs typeface="FreesiaUPC" pitchFamily="34" charset="-34"/>
              </a:rPr>
              <a:t>จุดเน้น 4</a:t>
            </a:r>
            <a:endParaRPr lang="th-TH" sz="4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FF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63888" y="2754640"/>
            <a:ext cx="42484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itchFamily="34" charset="-34"/>
                <a:cs typeface="FreesiaUPC" pitchFamily="34" charset="-34"/>
                <a:sym typeface="Wingdings 2"/>
              </a:rPr>
              <a:t>ความปรองดอง สมานฉันท์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28964" y="4409817"/>
            <a:ext cx="75874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Tx/>
              <a:buChar char="-"/>
            </a:pPr>
            <a:r>
              <a:rPr lang="th-TH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itchFamily="34" charset="-34"/>
                <a:cs typeface="FreesiaUPC" pitchFamily="34" charset="-34"/>
                <a:sym typeface="Wingdings 2"/>
              </a:rPr>
              <a:t>การอยู่ร่วมกันในสังคมแห่งความหลากหลาย</a:t>
            </a:r>
          </a:p>
          <a:p>
            <a:pPr marL="571500" indent="-571500">
              <a:buFontTx/>
              <a:buChar char="-"/>
            </a:pPr>
            <a:r>
              <a:rPr lang="th-TH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itchFamily="34" charset="-34"/>
                <a:cs typeface="FreesiaUPC" pitchFamily="34" charset="-34"/>
                <a:sym typeface="Wingdings 2"/>
              </a:rPr>
              <a:t>การขจัดความขัดแย้งและสันติวิธี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876256" y="6231910"/>
            <a:ext cx="2159155" cy="52322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itchFamily="34" charset="-34"/>
                <a:cs typeface="FreesiaUPC" pitchFamily="34" charset="-34"/>
              </a:rPr>
              <a:t>สุชาติ วงศ์สุวรรณ</a:t>
            </a:r>
            <a:endParaRPr lang="th-TH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iaUPC" pitchFamily="34" charset="-34"/>
              <a:cs typeface="FreesiaUPC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81416534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" grpId="0" animBg="1"/>
      <p:bldP spid="3" grpId="0" animBg="1"/>
      <p:bldP spid="4" grpId="0"/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เครื่องหมายบั้ง 6"/>
          <p:cNvSpPr/>
          <p:nvPr/>
        </p:nvSpPr>
        <p:spPr>
          <a:xfrm flipH="1">
            <a:off x="2059784" y="2018585"/>
            <a:ext cx="6893274" cy="1313776"/>
          </a:xfrm>
          <a:prstGeom prst="chevron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131840" y="653207"/>
            <a:ext cx="2808312" cy="923330"/>
          </a:xfrm>
          <a:prstGeom prst="rect">
            <a:avLst/>
          </a:prstGeom>
          <a:solidFill>
            <a:srgbClr val="FFFF66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5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itchFamily="34" charset="-34"/>
                <a:cs typeface="FreesiaUPC" pitchFamily="34" charset="-34"/>
              </a:rPr>
              <a:t>ขอบข่าย</a:t>
            </a:r>
            <a:endParaRPr lang="th-TH" sz="5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3" name="วงรี 2"/>
          <p:cNvSpPr/>
          <p:nvPr/>
        </p:nvSpPr>
        <p:spPr>
          <a:xfrm>
            <a:off x="107504" y="1925359"/>
            <a:ext cx="1952201" cy="146415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4" name="TextBox 3"/>
          <p:cNvSpPr txBox="1"/>
          <p:nvPr/>
        </p:nvSpPr>
        <p:spPr>
          <a:xfrm>
            <a:off x="108964" y="2236192"/>
            <a:ext cx="19508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FreesiaUPC" pitchFamily="34" charset="-34"/>
                <a:cs typeface="FreesiaUPC" pitchFamily="34" charset="-34"/>
              </a:rPr>
              <a:t>จุดเน้น 5</a:t>
            </a:r>
            <a:endParaRPr lang="th-TH" sz="4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FF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51922" y="2060848"/>
            <a:ext cx="598511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itchFamily="34" charset="-34"/>
                <a:cs typeface="FreesiaUPC" pitchFamily="34" charset="-34"/>
                <a:sym typeface="Wingdings 2"/>
              </a:rPr>
              <a:t>ความมีวินัยและรับผิดชอบต่อตนเอง</a:t>
            </a:r>
          </a:p>
          <a:p>
            <a:r>
              <a:rPr lang="th-TH" sz="4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itchFamily="34" charset="-34"/>
                <a:cs typeface="FreesiaUPC" pitchFamily="34" charset="-34"/>
                <a:sym typeface="Wingdings 2"/>
              </a:rPr>
              <a:t>และสังคม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28964" y="4154304"/>
            <a:ext cx="823552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Tx/>
              <a:buChar char="-"/>
            </a:pPr>
            <a:r>
              <a:rPr lang="th-TH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itchFamily="34" charset="-34"/>
                <a:cs typeface="FreesiaUPC" pitchFamily="34" charset="-34"/>
                <a:sym typeface="Wingdings 2"/>
              </a:rPr>
              <a:t>ซื่อสัตย์สุจริต ขยันหมั่นเพียร อดทน ใฝ่หาความรู้ ตั้งใจปฏิบัติหน้าที่ ยอมรับผลที่เกิดจากการกระทำของตนเอง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876256" y="6231910"/>
            <a:ext cx="2159155" cy="52322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itchFamily="34" charset="-34"/>
                <a:cs typeface="FreesiaUPC" pitchFamily="34" charset="-34"/>
              </a:rPr>
              <a:t>สุชาติ วงศ์สุวรรณ</a:t>
            </a:r>
            <a:endParaRPr lang="th-TH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iaUPC" pitchFamily="34" charset="-34"/>
              <a:cs typeface="FreesiaUPC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12864493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" grpId="0" animBg="1"/>
      <p:bldP spid="3" grpId="0" animBg="1"/>
      <p:bldP spid="4" grpId="0"/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65960" y="636692"/>
            <a:ext cx="6000700" cy="923330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54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itchFamily="34" charset="-34"/>
                <a:cs typeface="FreesiaUPC" pitchFamily="34" charset="-34"/>
              </a:rPr>
              <a:t>ค่านิยมหลัก 12 ประการ</a:t>
            </a:r>
            <a:endParaRPr lang="th-TH" sz="5400" b="1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7504" y="2232298"/>
            <a:ext cx="90010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th-TH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itchFamily="34" charset="-34"/>
                <a:cs typeface="FreesiaUPC" pitchFamily="34" charset="-34"/>
                <a:sym typeface="Wingdings 2"/>
              </a:rPr>
              <a:t>มีความรักชาติ ศาสนา พระมหากษัตริย์</a:t>
            </a:r>
          </a:p>
          <a:p>
            <a:pPr marL="742950" indent="-742950">
              <a:buAutoNum type="arabicPeriod"/>
            </a:pPr>
            <a:r>
              <a:rPr lang="th-TH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itchFamily="34" charset="-34"/>
                <a:cs typeface="FreesiaUPC" pitchFamily="34" charset="-34"/>
                <a:sym typeface="Wingdings 2"/>
              </a:rPr>
              <a:t>ซื่อสัตย์ เสียสละ อดทน มีอุดมการณ์ในสิ่งที่ดีงามเพื่อส่วนรวม</a:t>
            </a:r>
          </a:p>
          <a:p>
            <a:pPr marL="742950" indent="-742950">
              <a:buAutoNum type="arabicPeriod"/>
            </a:pPr>
            <a:r>
              <a:rPr lang="th-TH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itchFamily="34" charset="-34"/>
                <a:cs typeface="FreesiaUPC" pitchFamily="34" charset="-34"/>
                <a:sym typeface="Wingdings 2"/>
              </a:rPr>
              <a:t>กตัญญูต่อพ่อแม่ ผู้ปกครอง ครูบาอาจารย์</a:t>
            </a:r>
          </a:p>
          <a:p>
            <a:pPr marL="742950" indent="-742950">
              <a:buAutoNum type="arabicPeriod"/>
            </a:pPr>
            <a:r>
              <a:rPr lang="th-TH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itchFamily="34" charset="-34"/>
                <a:cs typeface="FreesiaUPC" pitchFamily="34" charset="-34"/>
                <a:sym typeface="Wingdings 2"/>
              </a:rPr>
              <a:t>ใฝ่หาความรู้ หมั่นศึกษาเล่าเรียนทั้งทางตรงและทางอ้อม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876256" y="6231910"/>
            <a:ext cx="2159155" cy="52322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itchFamily="34" charset="-34"/>
                <a:cs typeface="FreesiaUPC" pitchFamily="34" charset="-34"/>
              </a:rPr>
              <a:t>สุชาติ วงศ์สุวรรณ</a:t>
            </a:r>
            <a:endParaRPr lang="th-TH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iaUPC" pitchFamily="34" charset="-34"/>
              <a:cs typeface="FreesiaUPC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73271333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8356" y="1347147"/>
            <a:ext cx="9001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itchFamily="34" charset="-34"/>
                <a:cs typeface="FreesiaUPC" pitchFamily="34" charset="-34"/>
                <a:sym typeface="Wingdings 2"/>
              </a:rPr>
              <a:t>5.   รักษาวัฒนธรรมประเพณีไทยอันงดงาม</a:t>
            </a:r>
          </a:p>
          <a:p>
            <a:pPr marL="742950" indent="-742950">
              <a:buAutoNum type="arabicPeriod" startAt="6"/>
            </a:pPr>
            <a:r>
              <a:rPr lang="th-TH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itchFamily="34" charset="-34"/>
                <a:cs typeface="FreesiaUPC" pitchFamily="34" charset="-34"/>
                <a:sym typeface="Wingdings 2"/>
              </a:rPr>
              <a:t>มีศีลธรรม รักษาความสัตย์ หวังดีต่อผู้อื่น เผื่อแผ่และแบ่งปัน</a:t>
            </a:r>
          </a:p>
          <a:p>
            <a:pPr marL="742950" indent="-742950">
              <a:buAutoNum type="arabicPeriod" startAt="6"/>
            </a:pPr>
            <a:r>
              <a:rPr lang="th-TH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itchFamily="34" charset="-34"/>
                <a:cs typeface="FreesiaUPC" pitchFamily="34" charset="-34"/>
                <a:sym typeface="Wingdings 2"/>
              </a:rPr>
              <a:t>เข้าใจเรียนรู้การเป็นประชาธิปไตยอันมีพระมหากษัตริย์ทรงเป็นประมุขที่ถูกต้อง</a:t>
            </a:r>
          </a:p>
          <a:p>
            <a:pPr marL="742950" indent="-742950">
              <a:buAutoNum type="arabicPeriod" startAt="6"/>
            </a:pPr>
            <a:r>
              <a:rPr lang="th-TH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itchFamily="34" charset="-34"/>
                <a:cs typeface="FreesiaUPC" pitchFamily="34" charset="-34"/>
                <a:sym typeface="Wingdings 2"/>
              </a:rPr>
              <a:t>มีระเบียบวินัย เคารพกฎหมาย ผู้น้อยรู้จักการเคารพผู้ใหญ่</a:t>
            </a:r>
          </a:p>
          <a:p>
            <a:pPr marL="742950" indent="-742950">
              <a:buAutoNum type="arabicPeriod" startAt="6"/>
            </a:pPr>
            <a:r>
              <a:rPr lang="th-TH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itchFamily="34" charset="-34"/>
                <a:cs typeface="FreesiaUPC" pitchFamily="34" charset="-34"/>
                <a:sym typeface="Wingdings 2"/>
              </a:rPr>
              <a:t>มีสติรู้ตัว รู้คิด รู้ทำ รู้ปฏิบัติตามพระราชดำรัสของพระบาทสมเด็จพระเจ้าอยู่หัว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876256" y="6231910"/>
            <a:ext cx="2159155" cy="52322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itchFamily="34" charset="-34"/>
                <a:cs typeface="FreesiaUPC" pitchFamily="34" charset="-34"/>
              </a:rPr>
              <a:t>สุชาติ วงศ์สุวรรณ</a:t>
            </a:r>
            <a:endParaRPr lang="th-TH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65960" y="260648"/>
            <a:ext cx="6000700" cy="923330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54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itchFamily="34" charset="-34"/>
                <a:cs typeface="FreesiaUPC" pitchFamily="34" charset="-34"/>
              </a:rPr>
              <a:t>ค่านิยมหลัก 12 ประการ</a:t>
            </a:r>
            <a:endParaRPr lang="th-TH" sz="5400" b="1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iaUPC" pitchFamily="34" charset="-34"/>
              <a:cs typeface="FreesiaUPC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62153595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8356" y="1347147"/>
            <a:ext cx="9001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 startAt="10"/>
            </a:pPr>
            <a:r>
              <a:rPr lang="th-TH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itchFamily="34" charset="-34"/>
                <a:cs typeface="FreesiaUPC" pitchFamily="34" charset="-34"/>
                <a:sym typeface="Wingdings 2"/>
              </a:rPr>
              <a:t>รู้จักดำรงตนอยู่โดยใช้หลักปรัชญาเศรษฐกิจพอเพียงตามพระราชดำรัสของพระบาทสมเด็จพระเจ้าอยู่หัว รู้จักอดออมไว้ใช้เมื่อยามจำเป็น มีไว้พอกินพอใช้ ถ้าเหลือก็แจกจ่ายจำหน่าย และพร้อมที่ขยายกิจการเมื่อมีความพร้อม เมื่อมีภูมิคุ้มกันที่ดี</a:t>
            </a:r>
          </a:p>
          <a:p>
            <a:pPr marL="742950" indent="-742950">
              <a:buAutoNum type="arabicPeriod" startAt="10"/>
            </a:pPr>
            <a:r>
              <a:rPr lang="th-TH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itchFamily="34" charset="-34"/>
                <a:cs typeface="FreesiaUPC" pitchFamily="34" charset="-34"/>
                <a:sym typeface="Wingdings 2"/>
              </a:rPr>
              <a:t>มีความเข้มแข็งทั้งร่างกายและจิตใจ ไม่ยอมแพ้ต่ออำนาจฝ่ายต่ำ หรือกิเลสมีความละอายเกรงกลัวต่อบาปตามหลักของศาสนา</a:t>
            </a:r>
          </a:p>
          <a:p>
            <a:pPr marL="742950" indent="-742950">
              <a:buAutoNum type="arabicPeriod" startAt="10"/>
            </a:pPr>
            <a:r>
              <a:rPr lang="th-TH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itchFamily="34" charset="-34"/>
                <a:cs typeface="FreesiaUPC" pitchFamily="34" charset="-34"/>
                <a:sym typeface="Wingdings 2"/>
              </a:rPr>
              <a:t>คำนึงถึงผลประโยชน์ของส่วนรวมและของชาติมากกว่าผลประโยชน์ของตนเอง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876256" y="6231910"/>
            <a:ext cx="2159155" cy="52322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itchFamily="34" charset="-34"/>
                <a:cs typeface="FreesiaUPC" pitchFamily="34" charset="-34"/>
              </a:rPr>
              <a:t>สุชาติ วงศ์สุวรรณ</a:t>
            </a:r>
            <a:endParaRPr lang="th-TH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65960" y="332656"/>
            <a:ext cx="6000700" cy="923330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54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itchFamily="34" charset="-34"/>
                <a:cs typeface="FreesiaUPC" pitchFamily="34" charset="-34"/>
              </a:rPr>
              <a:t>ค่านิยมหลัก 12 ประการ</a:t>
            </a:r>
            <a:endParaRPr lang="th-TH" sz="5400" b="1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iaUPC" pitchFamily="34" charset="-34"/>
              <a:cs typeface="FreesiaUPC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9957922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42950" y="188640"/>
            <a:ext cx="7937614" cy="769441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th-TH" sz="4400" b="1" dirty="0" smtClean="0">
                <a:solidFill>
                  <a:schemeClr val="bg2">
                    <a:lumMod val="10000"/>
                  </a:schemeClr>
                </a:solidFill>
                <a:latin typeface="FreesiaUPC" pitchFamily="34" charset="-34"/>
                <a:cs typeface="FreesiaUPC" pitchFamily="34" charset="-34"/>
              </a:rPr>
              <a:t>หน้าที่พลเมืองในหลักสูตรการศึกษาขั้นพื้นฐาน</a:t>
            </a:r>
            <a:endParaRPr lang="th-TH" sz="4400" b="1" dirty="0">
              <a:solidFill>
                <a:schemeClr val="bg2">
                  <a:lumMod val="10000"/>
                </a:schemeClr>
              </a:solidFill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41844" y="1268760"/>
            <a:ext cx="7937614" cy="5509200"/>
          </a:xfrm>
          <a:prstGeom prst="rect">
            <a:avLst/>
          </a:prstGeom>
          <a:noFill/>
          <a:ln w="76200">
            <a:noFill/>
          </a:ln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571500" indent="-571500">
              <a:buFont typeface="Arial" pitchFamily="34" charset="0"/>
              <a:buChar char="•"/>
            </a:pPr>
            <a:r>
              <a:rPr lang="th-TH" sz="4400" b="1" dirty="0" smtClean="0">
                <a:solidFill>
                  <a:schemeClr val="bg1"/>
                </a:solidFill>
                <a:latin typeface="FreesiaUPC" pitchFamily="34" charset="-34"/>
                <a:cs typeface="FreesiaUPC" pitchFamily="34" charset="-34"/>
              </a:rPr>
              <a:t>วิสัยทัศน์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th-TH" sz="4400" b="1" dirty="0" smtClean="0">
                <a:solidFill>
                  <a:schemeClr val="bg1"/>
                </a:solidFill>
                <a:latin typeface="FreesiaUPC" pitchFamily="34" charset="-34"/>
                <a:cs typeface="FreesiaUPC" pitchFamily="34" charset="-34"/>
              </a:rPr>
              <a:t>จุดหมาย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th-TH" sz="4400" b="1" dirty="0" smtClean="0">
                <a:solidFill>
                  <a:schemeClr val="bg1"/>
                </a:solidFill>
                <a:latin typeface="FreesiaUPC" pitchFamily="34" charset="-34"/>
                <a:cs typeface="FreesiaUPC" pitchFamily="34" charset="-34"/>
              </a:rPr>
              <a:t>สมรรถนะสำคัญ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th-TH" sz="4400" b="1" dirty="0" smtClean="0">
                <a:solidFill>
                  <a:schemeClr val="bg1"/>
                </a:solidFill>
                <a:latin typeface="FreesiaUPC" pitchFamily="34" charset="-34"/>
                <a:cs typeface="FreesiaUPC" pitchFamily="34" charset="-34"/>
              </a:rPr>
              <a:t>คุณลักษณะอันพึงประสงค์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th-TH" sz="4400" b="1" dirty="0" smtClean="0">
                <a:solidFill>
                  <a:schemeClr val="bg1"/>
                </a:solidFill>
                <a:latin typeface="FreesiaUPC" pitchFamily="34" charset="-34"/>
                <a:cs typeface="FreesiaUPC" pitchFamily="34" charset="-34"/>
              </a:rPr>
              <a:t>กลุ่มสาระการเรียนรู้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th-TH" sz="4400" b="1" dirty="0" smtClean="0">
                <a:solidFill>
                  <a:schemeClr val="bg1"/>
                </a:solidFill>
                <a:latin typeface="FreesiaUPC" pitchFamily="34" charset="-34"/>
                <a:cs typeface="FreesiaUPC" pitchFamily="34" charset="-34"/>
              </a:rPr>
              <a:t>กิจกรรมพัฒนาผู้เรียน 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th-TH" sz="4400" b="1" dirty="0" smtClean="0">
                <a:solidFill>
                  <a:schemeClr val="bg1"/>
                </a:solidFill>
                <a:latin typeface="FreesiaUPC" pitchFamily="34" charset="-34"/>
                <a:cs typeface="FreesiaUPC" pitchFamily="34" charset="-34"/>
              </a:rPr>
              <a:t>กิจกรรมอื่น ๆ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th-TH" sz="4400" b="1" dirty="0" smtClean="0">
                <a:solidFill>
                  <a:schemeClr val="bg1"/>
                </a:solidFill>
                <a:latin typeface="FreesiaUPC" pitchFamily="34" charset="-34"/>
                <a:cs typeface="FreesiaUPC" pitchFamily="34" charset="-34"/>
              </a:rPr>
              <a:t>ชีวิตประจำวัน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876256" y="6231910"/>
            <a:ext cx="2159155" cy="52322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itchFamily="34" charset="-34"/>
                <a:cs typeface="FreesiaUPC" pitchFamily="34" charset="-34"/>
              </a:rPr>
              <a:t>สุชาติ วงศ์สุวรรณ</a:t>
            </a:r>
            <a:endParaRPr lang="th-TH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iaUPC" pitchFamily="34" charset="-34"/>
              <a:cs typeface="FreesiaUPC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63013483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วงรี 2"/>
          <p:cNvSpPr/>
          <p:nvPr/>
        </p:nvSpPr>
        <p:spPr>
          <a:xfrm>
            <a:off x="3456424" y="188640"/>
            <a:ext cx="2267704" cy="2267704"/>
          </a:xfrm>
          <a:prstGeom prst="ellips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4" name="TextBox 3"/>
          <p:cNvSpPr txBox="1"/>
          <p:nvPr/>
        </p:nvSpPr>
        <p:spPr>
          <a:xfrm>
            <a:off x="2780918" y="883077"/>
            <a:ext cx="36541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5400" b="1" dirty="0" smtClean="0">
                <a:solidFill>
                  <a:srgbClr val="FF0000"/>
                </a:solidFill>
                <a:latin typeface="FreesiaUPC" pitchFamily="34" charset="-34"/>
                <a:cs typeface="FreesiaUPC" pitchFamily="34" charset="-34"/>
              </a:rPr>
              <a:t>วิสัยทัศน์</a:t>
            </a:r>
            <a:endParaRPr lang="th-TH" sz="5400" b="1" dirty="0">
              <a:solidFill>
                <a:srgbClr val="FF0000"/>
              </a:solidFill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1560" y="2924944"/>
            <a:ext cx="7937614" cy="2800767"/>
          </a:xfrm>
          <a:prstGeom prst="rect">
            <a:avLst/>
          </a:prstGeom>
          <a:noFill/>
          <a:ln w="76200">
            <a:noFill/>
          </a:ln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th-TH" sz="4400" b="1" dirty="0" smtClean="0">
                <a:solidFill>
                  <a:schemeClr val="bg1"/>
                </a:solidFill>
                <a:latin typeface="FreesiaUPC" pitchFamily="34" charset="-34"/>
                <a:cs typeface="FreesiaUPC" pitchFamily="34" charset="-34"/>
              </a:rPr>
              <a:t>..... มีจิตสำนึกในความเป็นพลเมืองไทยและเป็นพลโลก ยึดมั่นในการปกครองตามระบอบประชาธิปไตยอันมีพระมหากษัตริย์ทรงเป็นประมุข.....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876256" y="6231910"/>
            <a:ext cx="2159155" cy="52322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itchFamily="34" charset="-34"/>
                <a:cs typeface="FreesiaUPC" pitchFamily="34" charset="-34"/>
              </a:rPr>
              <a:t>สุชาติ วงศ์สุวรรณ</a:t>
            </a:r>
            <a:endParaRPr lang="th-TH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iaUPC" pitchFamily="34" charset="-34"/>
              <a:cs typeface="FreesiaUPC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90922161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วงรี 2"/>
          <p:cNvSpPr/>
          <p:nvPr/>
        </p:nvSpPr>
        <p:spPr>
          <a:xfrm>
            <a:off x="3456424" y="188640"/>
            <a:ext cx="2267704" cy="2267704"/>
          </a:xfrm>
          <a:prstGeom prst="ellips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4" name="TextBox 3"/>
          <p:cNvSpPr txBox="1"/>
          <p:nvPr/>
        </p:nvSpPr>
        <p:spPr>
          <a:xfrm>
            <a:off x="2780918" y="883077"/>
            <a:ext cx="36541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5400" b="1" dirty="0" smtClean="0">
                <a:solidFill>
                  <a:srgbClr val="FF0000"/>
                </a:solidFill>
                <a:latin typeface="FreesiaUPC" pitchFamily="34" charset="-34"/>
                <a:cs typeface="FreesiaUPC" pitchFamily="34" charset="-34"/>
              </a:rPr>
              <a:t>จุดหมาย</a:t>
            </a:r>
            <a:endParaRPr lang="th-TH" sz="5400" b="1" dirty="0">
              <a:solidFill>
                <a:srgbClr val="FF0000"/>
              </a:solidFill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2956" y="2852936"/>
            <a:ext cx="8134822" cy="2800767"/>
          </a:xfrm>
          <a:prstGeom prst="rect">
            <a:avLst/>
          </a:prstGeom>
          <a:noFill/>
          <a:ln w="76200">
            <a:noFill/>
          </a:ln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pPr algn="thaiDist"/>
            <a:r>
              <a:rPr lang="th-TH" sz="4400" b="1" dirty="0" smtClean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itchFamily="34" charset="-34"/>
                <a:cs typeface="FreesiaUPC" pitchFamily="34" charset="-34"/>
              </a:rPr>
              <a:t>1. คุณธรรม จริยธรรม และค่านิยมที่พึงประสงค์    เห็นคุณค่าของตนเอง มีวินัยและปฏิบัติตนตามหลักธรรมของพระพุทธศาสนา หรือศาสนาที่ตนนับถือ ยึดหลักปรัชญาของเศรษฐกิจพอเพียง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876256" y="6231910"/>
            <a:ext cx="2159155" cy="52322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itchFamily="34" charset="-34"/>
                <a:cs typeface="FreesiaUPC" pitchFamily="34" charset="-34"/>
              </a:rPr>
              <a:t>สุชาติ วงศ์สุวรรณ</a:t>
            </a:r>
            <a:endParaRPr lang="th-TH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iaUPC" pitchFamily="34" charset="-34"/>
              <a:cs typeface="FreesiaUPC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35532319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วงรี 2"/>
          <p:cNvSpPr/>
          <p:nvPr/>
        </p:nvSpPr>
        <p:spPr>
          <a:xfrm>
            <a:off x="3456424" y="188640"/>
            <a:ext cx="2267704" cy="2267704"/>
          </a:xfrm>
          <a:prstGeom prst="ellips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4" name="TextBox 3"/>
          <p:cNvSpPr txBox="1"/>
          <p:nvPr/>
        </p:nvSpPr>
        <p:spPr>
          <a:xfrm>
            <a:off x="2780918" y="883077"/>
            <a:ext cx="36541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5400" b="1" dirty="0" smtClean="0">
                <a:solidFill>
                  <a:srgbClr val="FF0000"/>
                </a:solidFill>
                <a:latin typeface="FreesiaUPC" pitchFamily="34" charset="-34"/>
                <a:cs typeface="FreesiaUPC" pitchFamily="34" charset="-34"/>
              </a:rPr>
              <a:t>จุดหมาย</a:t>
            </a:r>
            <a:endParaRPr lang="th-TH" sz="5400" b="1" dirty="0">
              <a:solidFill>
                <a:srgbClr val="FF0000"/>
              </a:solidFill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2956" y="2852936"/>
            <a:ext cx="8134822" cy="2800767"/>
          </a:xfrm>
          <a:prstGeom prst="rect">
            <a:avLst/>
          </a:prstGeom>
          <a:noFill/>
          <a:ln w="76200">
            <a:noFill/>
          </a:ln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pPr algn="thaiDist"/>
            <a:r>
              <a:rPr lang="th-TH" sz="4400" b="1" dirty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FreesiaUPC" pitchFamily="34" charset="-34"/>
                <a:cs typeface="FreesiaUPC" pitchFamily="34" charset="-34"/>
              </a:rPr>
              <a:t>4</a:t>
            </a:r>
            <a:r>
              <a:rPr lang="th-TH" sz="4400" b="1" dirty="0" smtClean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FreesiaUPC" pitchFamily="34" charset="-34"/>
                <a:cs typeface="FreesiaUPC" pitchFamily="34" charset="-34"/>
              </a:rPr>
              <a:t>. มีความรักชาติ มีจิตสำนึกในความเป็นพลเมืองไทยและพลโลก ยึดมั่นในวิถีชีวิตและการปกครองตามระบบประชาธิปไตยอันมีพระมหากษัตริย์ทรงเป็นประมุข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876256" y="6231910"/>
            <a:ext cx="2159155" cy="52322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itchFamily="34" charset="-34"/>
                <a:cs typeface="FreesiaUPC" pitchFamily="34" charset="-34"/>
              </a:rPr>
              <a:t>สุชาติ วงศ์สุวรรณ</a:t>
            </a:r>
            <a:endParaRPr lang="th-TH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iaUPC" pitchFamily="34" charset="-34"/>
              <a:cs typeface="FreesiaUPC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6157554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วงรี 2"/>
          <p:cNvSpPr/>
          <p:nvPr/>
        </p:nvSpPr>
        <p:spPr>
          <a:xfrm>
            <a:off x="3456424" y="188640"/>
            <a:ext cx="2267704" cy="2267704"/>
          </a:xfrm>
          <a:prstGeom prst="ellips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4" name="TextBox 3"/>
          <p:cNvSpPr txBox="1"/>
          <p:nvPr/>
        </p:nvSpPr>
        <p:spPr>
          <a:xfrm>
            <a:off x="2780918" y="883077"/>
            <a:ext cx="36541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5400" b="1" dirty="0" smtClean="0">
                <a:solidFill>
                  <a:srgbClr val="FF0000"/>
                </a:solidFill>
                <a:latin typeface="FreesiaUPC" pitchFamily="34" charset="-34"/>
                <a:cs typeface="FreesiaUPC" pitchFamily="34" charset="-34"/>
              </a:rPr>
              <a:t>จุดหมาย</a:t>
            </a:r>
            <a:endParaRPr lang="th-TH" sz="5400" b="1" dirty="0">
              <a:solidFill>
                <a:srgbClr val="FF0000"/>
              </a:solidFill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2956" y="2852936"/>
            <a:ext cx="8134822" cy="3477875"/>
          </a:xfrm>
          <a:prstGeom prst="rect">
            <a:avLst/>
          </a:prstGeom>
          <a:noFill/>
          <a:ln w="76200">
            <a:noFill/>
          </a:ln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pPr algn="thaiDist"/>
            <a:r>
              <a:rPr lang="th-TH" sz="4400" b="1" dirty="0" smtClean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FreesiaUPC" pitchFamily="34" charset="-34"/>
                <a:cs typeface="FreesiaUPC" pitchFamily="34" charset="-34"/>
              </a:rPr>
              <a:t>5. มีจิตสำนึกในการอนุรักษ์วัฒนธรรมและภูมิปัญญาไทย การอนุรักษ์และพัฒนาสิ่งแวดล้อม  มีจิตสาธารณะที่มุ่งทำประโยชน์และสร้างสิ่งที่ดีงามในสังคมและอยู่ร่วมกันในสังคมอย่างมีความสุข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876256" y="6231910"/>
            <a:ext cx="2159155" cy="52322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itchFamily="34" charset="-34"/>
                <a:cs typeface="FreesiaUPC" pitchFamily="34" charset="-34"/>
              </a:rPr>
              <a:t>สุชาติ วงศ์สุวรรณ</a:t>
            </a:r>
            <a:endParaRPr lang="th-TH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iaUPC" pitchFamily="34" charset="-34"/>
              <a:cs typeface="FreesiaUPC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07156099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วงรี 5"/>
          <p:cNvSpPr/>
          <p:nvPr/>
        </p:nvSpPr>
        <p:spPr>
          <a:xfrm>
            <a:off x="2818088" y="1364119"/>
            <a:ext cx="3579832" cy="3579832"/>
          </a:xfrm>
          <a:prstGeom prst="ellipse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4" name="TextBox 3"/>
          <p:cNvSpPr txBox="1"/>
          <p:nvPr/>
        </p:nvSpPr>
        <p:spPr>
          <a:xfrm>
            <a:off x="1547664" y="2276872"/>
            <a:ext cx="61206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5400" b="1" dirty="0" smtClean="0">
                <a:solidFill>
                  <a:srgbClr val="FF0000"/>
                </a:solidFill>
                <a:latin typeface="FreesiaUPC" pitchFamily="34" charset="-34"/>
                <a:cs typeface="FreesiaUPC" pitchFamily="34" charset="-34"/>
              </a:rPr>
              <a:t>การบริหาร</a:t>
            </a:r>
          </a:p>
          <a:p>
            <a:pPr algn="ctr"/>
            <a:r>
              <a:rPr lang="th-TH" sz="5400" b="1" dirty="0" smtClean="0">
                <a:solidFill>
                  <a:srgbClr val="FF0000"/>
                </a:solidFill>
                <a:latin typeface="FreesiaUPC" pitchFamily="34" charset="-34"/>
                <a:cs typeface="FreesiaUPC" pitchFamily="34" charset="-34"/>
              </a:rPr>
              <a:t>จัดการหลักสูตร</a:t>
            </a:r>
            <a:endParaRPr lang="th-TH" sz="5400" b="1" dirty="0">
              <a:solidFill>
                <a:srgbClr val="FF0000"/>
              </a:solidFill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699598" y="6145792"/>
            <a:ext cx="2159155" cy="52322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itchFamily="34" charset="-34"/>
                <a:cs typeface="FreesiaUPC" pitchFamily="34" charset="-34"/>
              </a:rPr>
              <a:t>สุชาติ วงศ์สุวรรณ</a:t>
            </a:r>
            <a:endParaRPr lang="th-TH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iaUPC" pitchFamily="34" charset="-34"/>
              <a:cs typeface="FreesiaUPC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186949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4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วงรี 2"/>
          <p:cNvSpPr/>
          <p:nvPr/>
        </p:nvSpPr>
        <p:spPr>
          <a:xfrm>
            <a:off x="350962" y="2025392"/>
            <a:ext cx="2267704" cy="2267704"/>
          </a:xfrm>
          <a:prstGeom prst="ellips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4" name="TextBox 3"/>
          <p:cNvSpPr txBox="1"/>
          <p:nvPr/>
        </p:nvSpPr>
        <p:spPr>
          <a:xfrm>
            <a:off x="-324544" y="2374156"/>
            <a:ext cx="365417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5400" b="1" dirty="0" smtClean="0">
                <a:solidFill>
                  <a:srgbClr val="FF0000"/>
                </a:solidFill>
                <a:latin typeface="FreesiaUPC" pitchFamily="34" charset="-34"/>
                <a:cs typeface="FreesiaUPC" pitchFamily="34" charset="-34"/>
              </a:rPr>
              <a:t>สมรรถนะ</a:t>
            </a:r>
            <a:br>
              <a:rPr lang="th-TH" sz="5400" b="1" dirty="0" smtClean="0">
                <a:solidFill>
                  <a:srgbClr val="FF0000"/>
                </a:solidFill>
                <a:latin typeface="FreesiaUPC" pitchFamily="34" charset="-34"/>
                <a:cs typeface="FreesiaUPC" pitchFamily="34" charset="-34"/>
              </a:rPr>
            </a:br>
            <a:r>
              <a:rPr lang="th-TH" sz="5400" b="1" dirty="0" smtClean="0">
                <a:solidFill>
                  <a:srgbClr val="FF0000"/>
                </a:solidFill>
                <a:latin typeface="FreesiaUPC" pitchFamily="34" charset="-34"/>
                <a:cs typeface="FreesiaUPC" pitchFamily="34" charset="-34"/>
              </a:rPr>
              <a:t>สำคัญ</a:t>
            </a:r>
            <a:endParaRPr lang="th-TH" sz="5400" b="1" dirty="0">
              <a:solidFill>
                <a:srgbClr val="FF0000"/>
              </a:solidFill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31840" y="355303"/>
            <a:ext cx="4989606" cy="769441"/>
          </a:xfrm>
          <a:prstGeom prst="rect">
            <a:avLst/>
          </a:prstGeom>
          <a:ln w="571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thaiDist"/>
            <a:r>
              <a:rPr lang="th-TH" sz="4400" b="1" dirty="0" smtClean="0">
                <a:solidFill>
                  <a:srgbClr val="0000FF"/>
                </a:solidFill>
                <a:latin typeface="FreesiaUPC" pitchFamily="34" charset="-34"/>
                <a:cs typeface="FreesiaUPC" pitchFamily="34" charset="-34"/>
              </a:rPr>
              <a:t>ความสามารถในการสื่อสาร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131840" y="1422614"/>
            <a:ext cx="4989606" cy="769441"/>
          </a:xfrm>
          <a:prstGeom prst="rect">
            <a:avLst/>
          </a:prstGeom>
          <a:ln w="571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thaiDist"/>
            <a:r>
              <a:rPr lang="th-TH" sz="4400" b="1" dirty="0" smtClean="0">
                <a:solidFill>
                  <a:srgbClr val="0000FF"/>
                </a:solidFill>
                <a:latin typeface="FreesiaUPC" pitchFamily="34" charset="-34"/>
                <a:cs typeface="FreesiaUPC" pitchFamily="34" charset="-34"/>
              </a:rPr>
              <a:t>ความสามารถในการคิด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131841" y="2540819"/>
            <a:ext cx="5426988" cy="769441"/>
          </a:xfrm>
          <a:prstGeom prst="rect">
            <a:avLst/>
          </a:prstGeom>
          <a:ln w="571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thaiDist"/>
            <a:r>
              <a:rPr lang="th-TH" sz="4400" b="1" dirty="0" smtClean="0">
                <a:solidFill>
                  <a:srgbClr val="0000FF"/>
                </a:solidFill>
                <a:latin typeface="FreesiaUPC" pitchFamily="34" charset="-34"/>
                <a:cs typeface="FreesiaUPC" pitchFamily="34" charset="-34"/>
              </a:rPr>
              <a:t>ความสามารถในการแก้ปัญหา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131841" y="3690318"/>
            <a:ext cx="5724128" cy="769441"/>
          </a:xfrm>
          <a:prstGeom prst="rect">
            <a:avLst/>
          </a:prstGeom>
          <a:ln w="571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thaiDist"/>
            <a:r>
              <a:rPr lang="th-TH" sz="4400" b="1" dirty="0" smtClean="0">
                <a:solidFill>
                  <a:srgbClr val="0000FF"/>
                </a:solidFill>
                <a:latin typeface="FreesiaUPC" pitchFamily="34" charset="-34"/>
                <a:cs typeface="FreesiaUPC" pitchFamily="34" charset="-34"/>
              </a:rPr>
              <a:t>ความสามารถในการใช้ทักษะชีวิต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131841" y="4819799"/>
            <a:ext cx="5724128" cy="769441"/>
          </a:xfrm>
          <a:prstGeom prst="rect">
            <a:avLst/>
          </a:prstGeom>
          <a:ln w="571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thaiDist"/>
            <a:r>
              <a:rPr lang="th-TH" sz="4400" b="1" dirty="0" smtClean="0">
                <a:solidFill>
                  <a:srgbClr val="0000FF"/>
                </a:solidFill>
                <a:latin typeface="FreesiaUPC" pitchFamily="34" charset="-34"/>
                <a:cs typeface="FreesiaUPC" pitchFamily="34" charset="-34"/>
              </a:rPr>
              <a:t>ความสามารถในการใช้เทคโนโลยี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876256" y="6231910"/>
            <a:ext cx="2159155" cy="52322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itchFamily="34" charset="-34"/>
                <a:cs typeface="FreesiaUPC" pitchFamily="34" charset="-34"/>
              </a:rPr>
              <a:t>สุชาติ วงศ์สุวรรณ</a:t>
            </a:r>
            <a:endParaRPr lang="th-TH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iaUPC" pitchFamily="34" charset="-34"/>
              <a:cs typeface="FreesiaUPC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63772040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สี่เหลี่ยมผืนผ้ามุมมน 2"/>
          <p:cNvSpPr/>
          <p:nvPr/>
        </p:nvSpPr>
        <p:spPr>
          <a:xfrm>
            <a:off x="1566557" y="5253727"/>
            <a:ext cx="6586950" cy="1018292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C00000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4" name="TextBox 3"/>
          <p:cNvSpPr txBox="1"/>
          <p:nvPr/>
        </p:nvSpPr>
        <p:spPr>
          <a:xfrm>
            <a:off x="1907704" y="5301208"/>
            <a:ext cx="59046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5400" b="1" dirty="0" smtClean="0">
                <a:solidFill>
                  <a:srgbClr val="FF0000"/>
                </a:solidFill>
                <a:latin typeface="FreesiaUPC" pitchFamily="34" charset="-34"/>
                <a:cs typeface="FreesiaUPC" pitchFamily="34" charset="-34"/>
              </a:rPr>
              <a:t>คุณลักษณะอันพึงประสงค์</a:t>
            </a:r>
            <a:endParaRPr lang="th-TH" sz="5400" b="1" dirty="0">
              <a:solidFill>
                <a:srgbClr val="FF0000"/>
              </a:solidFill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07504" y="3040984"/>
            <a:ext cx="2448272" cy="1323439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th-TH" sz="4000" b="1" dirty="0" smtClean="0">
                <a:solidFill>
                  <a:srgbClr val="0000FF"/>
                </a:solidFill>
                <a:latin typeface="FreesiaUPC" pitchFamily="34" charset="-34"/>
                <a:cs typeface="FreesiaUPC" pitchFamily="34" charset="-34"/>
              </a:rPr>
              <a:t>รักชาติ ศาสน์ </a:t>
            </a:r>
            <a:br>
              <a:rPr lang="th-TH" sz="4000" b="1" dirty="0" smtClean="0">
                <a:solidFill>
                  <a:srgbClr val="0000FF"/>
                </a:solidFill>
                <a:latin typeface="FreesiaUPC" pitchFamily="34" charset="-34"/>
                <a:cs typeface="FreesiaUPC" pitchFamily="34" charset="-34"/>
              </a:rPr>
            </a:br>
            <a:r>
              <a:rPr lang="th-TH" sz="4000" b="1" dirty="0" smtClean="0">
                <a:solidFill>
                  <a:srgbClr val="0000FF"/>
                </a:solidFill>
                <a:latin typeface="FreesiaUPC" pitchFamily="34" charset="-34"/>
                <a:cs typeface="FreesiaUPC" pitchFamily="34" charset="-34"/>
              </a:rPr>
              <a:t>กษัตริย์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827265" y="2863082"/>
            <a:ext cx="2508390" cy="769441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th-TH" sz="4400" b="1" dirty="0" smtClean="0">
                <a:solidFill>
                  <a:srgbClr val="0000FF"/>
                </a:solidFill>
                <a:latin typeface="FreesiaUPC" pitchFamily="34" charset="-34"/>
                <a:cs typeface="FreesiaUPC" pitchFamily="34" charset="-34"/>
              </a:rPr>
              <a:t>ซื่อสัตย์ สุจริต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008440" y="3861047"/>
            <a:ext cx="1300936" cy="769441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th-TH" sz="4400" b="1" dirty="0" smtClean="0">
                <a:solidFill>
                  <a:srgbClr val="0000FF"/>
                </a:solidFill>
                <a:latin typeface="FreesiaUPC" pitchFamily="34" charset="-34"/>
                <a:cs typeface="FreesiaUPC" pitchFamily="34" charset="-34"/>
              </a:rPr>
              <a:t>มีวินัย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796136" y="3212976"/>
            <a:ext cx="1894132" cy="769441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th-TH" sz="4400" b="1" dirty="0" smtClean="0">
                <a:solidFill>
                  <a:srgbClr val="0000FF"/>
                </a:solidFill>
                <a:latin typeface="FreesiaUPC" pitchFamily="34" charset="-34"/>
                <a:cs typeface="FreesiaUPC" pitchFamily="34" charset="-34"/>
              </a:rPr>
              <a:t>ใฝ่เรียนรู้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560326" y="1969794"/>
            <a:ext cx="2951348" cy="769441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th-TH" sz="4400" b="1" dirty="0" smtClean="0">
                <a:solidFill>
                  <a:srgbClr val="0000FF"/>
                </a:solidFill>
                <a:latin typeface="FreesiaUPC" pitchFamily="34" charset="-34"/>
                <a:cs typeface="FreesiaUPC" pitchFamily="34" charset="-34"/>
              </a:rPr>
              <a:t>อยู่อย่างพอเพียง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15948" y="908720"/>
            <a:ext cx="2484996" cy="144655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th-TH" sz="4400" b="1" dirty="0" smtClean="0">
                <a:solidFill>
                  <a:srgbClr val="0000FF"/>
                </a:solidFill>
                <a:latin typeface="FreesiaUPC" pitchFamily="34" charset="-34"/>
                <a:cs typeface="FreesiaUPC" pitchFamily="34" charset="-34"/>
              </a:rPr>
              <a:t>มุ่งมั่น</a:t>
            </a:r>
            <a:br>
              <a:rPr lang="th-TH" sz="4400" b="1" dirty="0" smtClean="0">
                <a:solidFill>
                  <a:srgbClr val="0000FF"/>
                </a:solidFill>
                <a:latin typeface="FreesiaUPC" pitchFamily="34" charset="-34"/>
                <a:cs typeface="FreesiaUPC" pitchFamily="34" charset="-34"/>
              </a:rPr>
            </a:br>
            <a:r>
              <a:rPr lang="th-TH" sz="4400" b="1" dirty="0" smtClean="0">
                <a:solidFill>
                  <a:srgbClr val="0000FF"/>
                </a:solidFill>
                <a:latin typeface="FreesiaUPC" pitchFamily="34" charset="-34"/>
                <a:cs typeface="FreesiaUPC" pitchFamily="34" charset="-34"/>
              </a:rPr>
              <a:t>ในการทำงาน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972006" y="956590"/>
            <a:ext cx="2972938" cy="769441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th-TH" sz="4400" b="1" dirty="0" smtClean="0">
                <a:solidFill>
                  <a:srgbClr val="0000FF"/>
                </a:solidFill>
                <a:latin typeface="FreesiaUPC" pitchFamily="34" charset="-34"/>
                <a:cs typeface="FreesiaUPC" pitchFamily="34" charset="-34"/>
              </a:rPr>
              <a:t>รักความเป็นไทย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228184" y="523999"/>
            <a:ext cx="2642568" cy="769441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th-TH" sz="4400" b="1" dirty="0" smtClean="0">
                <a:solidFill>
                  <a:srgbClr val="0000FF"/>
                </a:solidFill>
                <a:latin typeface="FreesiaUPC" pitchFamily="34" charset="-34"/>
                <a:cs typeface="FreesiaUPC" pitchFamily="34" charset="-34"/>
              </a:rPr>
              <a:t>มีจิตสาธารณะ</a:t>
            </a:r>
          </a:p>
        </p:txBody>
      </p:sp>
      <p:cxnSp>
        <p:nvCxnSpPr>
          <p:cNvPr id="33" name="ตัวเชื่อมต่อตรง 32"/>
          <p:cNvCxnSpPr/>
          <p:nvPr/>
        </p:nvCxnSpPr>
        <p:spPr>
          <a:xfrm flipH="1">
            <a:off x="3347864" y="3632523"/>
            <a:ext cx="216024" cy="1621204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8" name="ตัวเชื่อมต่อตรง 37"/>
          <p:cNvCxnSpPr>
            <a:endCxn id="3" idx="0"/>
          </p:cNvCxnSpPr>
          <p:nvPr/>
        </p:nvCxnSpPr>
        <p:spPr>
          <a:xfrm flipH="1">
            <a:off x="4860032" y="4636943"/>
            <a:ext cx="216024" cy="616784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0" name="ตัวเชื่อมต่อตรง 39"/>
          <p:cNvCxnSpPr/>
          <p:nvPr/>
        </p:nvCxnSpPr>
        <p:spPr>
          <a:xfrm>
            <a:off x="6408204" y="3955916"/>
            <a:ext cx="180020" cy="1293336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1" name="ตัวเชื่อมต่อตรง 40"/>
          <p:cNvCxnSpPr/>
          <p:nvPr/>
        </p:nvCxnSpPr>
        <p:spPr>
          <a:xfrm>
            <a:off x="7812361" y="2739235"/>
            <a:ext cx="0" cy="251449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3" name="ตัวเชื่อมต่อตรง 42"/>
          <p:cNvCxnSpPr/>
          <p:nvPr/>
        </p:nvCxnSpPr>
        <p:spPr>
          <a:xfrm>
            <a:off x="2555776" y="2355270"/>
            <a:ext cx="339543" cy="2898457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7" name="ตัวเชื่อมต่อตรง 46"/>
          <p:cNvCxnSpPr/>
          <p:nvPr/>
        </p:nvCxnSpPr>
        <p:spPr>
          <a:xfrm>
            <a:off x="5220072" y="1700808"/>
            <a:ext cx="670551" cy="3523843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7" name="ตัวเชื่อมต่อหักมุม 66"/>
          <p:cNvCxnSpPr>
            <a:endCxn id="3" idx="3"/>
          </p:cNvCxnSpPr>
          <p:nvPr/>
        </p:nvCxnSpPr>
        <p:spPr>
          <a:xfrm rot="5400000">
            <a:off x="6240205" y="3254613"/>
            <a:ext cx="4421563" cy="594957"/>
          </a:xfrm>
          <a:prstGeom prst="bentConnector2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ตัวเชื่อมต่อตรง 79"/>
          <p:cNvCxnSpPr/>
          <p:nvPr/>
        </p:nvCxnSpPr>
        <p:spPr>
          <a:xfrm>
            <a:off x="683568" y="4364423"/>
            <a:ext cx="882989" cy="936785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6876256" y="6357640"/>
            <a:ext cx="2193374" cy="46166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sz="24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itchFamily="34" charset="-34"/>
                <a:cs typeface="FreesiaUPC" pitchFamily="34" charset="-34"/>
              </a:rPr>
              <a:t>สุชาติ วงศ์สุวรรณ</a:t>
            </a:r>
            <a:endParaRPr lang="th-TH" sz="24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iaUPC" pitchFamily="34" charset="-34"/>
              <a:cs typeface="FreesiaUPC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73754248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20688" y="793249"/>
            <a:ext cx="7223534" cy="830997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th-TH" sz="4800" b="1" dirty="0" smtClean="0">
                <a:ln w="12700">
                  <a:noFill/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FreesiaUPC" pitchFamily="34" charset="-34"/>
                <a:cs typeface="FreesiaUPC" pitchFamily="34" charset="-34"/>
              </a:rPr>
              <a:t>สังคมศึกษา ศาสนา และวัฒนธรรม</a:t>
            </a:r>
            <a:endParaRPr lang="th-TH" sz="4800" b="1" dirty="0">
              <a:ln w="12700">
                <a:noFill/>
                <a:prstDash val="solid"/>
              </a:ln>
              <a:solidFill>
                <a:schemeClr val="accent2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3" name="วงรี 2"/>
          <p:cNvSpPr/>
          <p:nvPr/>
        </p:nvSpPr>
        <p:spPr>
          <a:xfrm>
            <a:off x="347278" y="476672"/>
            <a:ext cx="1952201" cy="1464152"/>
          </a:xfrm>
          <a:prstGeom prst="ellipse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8738" y="787505"/>
            <a:ext cx="19508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4800" b="1" dirty="0" smtClean="0">
                <a:ln w="12700">
                  <a:noFill/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FreesiaUPC" pitchFamily="34" charset="-34"/>
                <a:cs typeface="FreesiaUPC" pitchFamily="34" charset="-34"/>
              </a:rPr>
              <a:t>กลุ่มสาระ</a:t>
            </a:r>
            <a:endParaRPr lang="th-TH" sz="4800" b="1" dirty="0">
              <a:ln w="12700">
                <a:noFill/>
                <a:prstDash val="solid"/>
              </a:ln>
              <a:solidFill>
                <a:schemeClr val="accent2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7544" y="2256602"/>
            <a:ext cx="8028384" cy="3785652"/>
          </a:xfrm>
          <a:prstGeom prst="rect">
            <a:avLst/>
          </a:prstGeom>
          <a:noFill/>
          <a:ln w="57150">
            <a:noFill/>
          </a:ln>
        </p:spPr>
        <p:txBody>
          <a:bodyPr wrap="square" rtlCol="0">
            <a:spAutoFit/>
          </a:bodyPr>
          <a:lstStyle/>
          <a:p>
            <a:pPr marL="571500" indent="-571500">
              <a:buFont typeface="Wingdings" pitchFamily="2" charset="2"/>
              <a:buChar char="v"/>
            </a:pPr>
            <a:r>
              <a:rPr lang="th-TH" sz="4000" b="1" dirty="0" smtClean="0">
                <a:solidFill>
                  <a:schemeClr val="bg1"/>
                </a:solidFill>
                <a:latin typeface="FreesiaUPC" pitchFamily="34" charset="-34"/>
                <a:cs typeface="FreesiaUPC" pitchFamily="34" charset="-34"/>
              </a:rPr>
              <a:t>การอยู่ร่วมกันในสังคมไทยและสังคมโลกอย่างสันติสุข</a:t>
            </a:r>
          </a:p>
          <a:p>
            <a:pPr marL="571500" indent="-571500">
              <a:buFont typeface="Wingdings" pitchFamily="2" charset="2"/>
              <a:buChar char="v"/>
            </a:pPr>
            <a:r>
              <a:rPr lang="th-TH" sz="4000" b="1" dirty="0" smtClean="0">
                <a:solidFill>
                  <a:schemeClr val="bg1"/>
                </a:solidFill>
                <a:latin typeface="FreesiaUPC" pitchFamily="34" charset="-34"/>
                <a:cs typeface="FreesiaUPC" pitchFamily="34" charset="-34"/>
              </a:rPr>
              <a:t>การเป็นพลเมืองดี ศรัทธาในหลักธรรมของศาสนา</a:t>
            </a:r>
          </a:p>
          <a:p>
            <a:pPr marL="571500" indent="-571500">
              <a:buFont typeface="Wingdings" pitchFamily="2" charset="2"/>
              <a:buChar char="v"/>
            </a:pPr>
            <a:r>
              <a:rPr lang="th-TH" sz="4000" b="1" dirty="0" smtClean="0">
                <a:solidFill>
                  <a:schemeClr val="bg1"/>
                </a:solidFill>
                <a:latin typeface="FreesiaUPC" pitchFamily="34" charset="-34"/>
                <a:cs typeface="FreesiaUPC" pitchFamily="34" charset="-34"/>
              </a:rPr>
              <a:t>การเห็นคุณค่าของทรัพยากรและสิ่งแวดล้อม</a:t>
            </a:r>
          </a:p>
          <a:p>
            <a:pPr marL="571500" indent="-571500">
              <a:buFont typeface="Wingdings" pitchFamily="2" charset="2"/>
              <a:buChar char="v"/>
            </a:pPr>
            <a:r>
              <a:rPr lang="th-TH" sz="4000" b="1" dirty="0" smtClean="0">
                <a:solidFill>
                  <a:schemeClr val="bg1"/>
                </a:solidFill>
                <a:latin typeface="FreesiaUPC" pitchFamily="34" charset="-34"/>
                <a:cs typeface="FreesiaUPC" pitchFamily="34" charset="-34"/>
              </a:rPr>
              <a:t>ความรักชาติ และความภูมิใจในความเป็นไทย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876256" y="6231910"/>
            <a:ext cx="2159155" cy="52322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itchFamily="34" charset="-34"/>
                <a:cs typeface="FreesiaUPC" pitchFamily="34" charset="-34"/>
              </a:rPr>
              <a:t>สุชาติ วงศ์สุวรรณ</a:t>
            </a:r>
            <a:endParaRPr lang="th-TH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iaUPC" pitchFamily="34" charset="-34"/>
              <a:cs typeface="FreesiaUPC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404766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" grpId="0" animBg="1"/>
      <p:bldP spid="4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80010" y="2748984"/>
            <a:ext cx="8368454" cy="3416320"/>
          </a:xfrm>
          <a:prstGeom prst="rect">
            <a:avLst/>
          </a:prstGeom>
          <a:noFill/>
          <a:ln w="57150">
            <a:noFill/>
          </a:ln>
        </p:spPr>
        <p:txBody>
          <a:bodyPr wrap="square" rtlCol="0">
            <a:spAutoFit/>
          </a:bodyPr>
          <a:lstStyle/>
          <a:p>
            <a:r>
              <a:rPr lang="th-TH" sz="3600" b="1" dirty="0" err="1" smtClean="0">
                <a:solidFill>
                  <a:srgbClr val="FFFF00"/>
                </a:solidFill>
                <a:latin typeface="FreesiaUPC" pitchFamily="34" charset="-34"/>
                <a:cs typeface="FreesiaUPC" pitchFamily="34" charset="-34"/>
              </a:rPr>
              <a:t>มฐ</a:t>
            </a:r>
            <a:r>
              <a:rPr lang="th-TH" sz="3600" b="1" dirty="0" smtClean="0">
                <a:solidFill>
                  <a:srgbClr val="FFFF00"/>
                </a:solidFill>
                <a:latin typeface="FreesiaUPC" pitchFamily="34" charset="-34"/>
                <a:cs typeface="FreesiaUPC" pitchFamily="34" charset="-34"/>
              </a:rPr>
              <a:t>. ส 1.1 </a:t>
            </a:r>
            <a:r>
              <a:rPr lang="en-US" sz="3600" b="1" dirty="0" smtClean="0">
                <a:solidFill>
                  <a:schemeClr val="bg1"/>
                </a:solidFill>
                <a:latin typeface="FreesiaUPC" pitchFamily="34" charset="-34"/>
                <a:cs typeface="FreesiaUPC" pitchFamily="34" charset="-34"/>
              </a:rPr>
              <a:t>:</a:t>
            </a:r>
            <a:r>
              <a:rPr lang="th-TH" sz="3600" b="1" dirty="0" smtClean="0">
                <a:solidFill>
                  <a:schemeClr val="bg1"/>
                </a:solidFill>
                <a:latin typeface="FreesiaUPC" pitchFamily="34" charset="-34"/>
                <a:cs typeface="FreesiaUPC" pitchFamily="34" charset="-34"/>
              </a:rPr>
              <a:t> รู้และเข้าใจประวัติความสำคัญศาสดาหลักธรรมของพุทธศาสนาหรือศาสนาที่ตนนับถือและศาสนาอื่น มีศรัทธาที่ถูกต้อง ยึดมั่นและปฏิบัติตามหลักธรรมเพื่ออยู่ร่วมกันอย่างสันติสุข</a:t>
            </a:r>
          </a:p>
          <a:p>
            <a:r>
              <a:rPr lang="th-TH" sz="3600" b="1" dirty="0" err="1" smtClean="0">
                <a:solidFill>
                  <a:srgbClr val="FFFF00"/>
                </a:solidFill>
                <a:latin typeface="FreesiaUPC" pitchFamily="34" charset="-34"/>
                <a:cs typeface="FreesiaUPC" pitchFamily="34" charset="-34"/>
              </a:rPr>
              <a:t>มฐ</a:t>
            </a:r>
            <a:r>
              <a:rPr lang="th-TH" sz="3600" b="1" dirty="0" smtClean="0">
                <a:solidFill>
                  <a:srgbClr val="FFFF00"/>
                </a:solidFill>
                <a:latin typeface="FreesiaUPC" pitchFamily="34" charset="-34"/>
                <a:cs typeface="FreesiaUPC" pitchFamily="34" charset="-34"/>
              </a:rPr>
              <a:t>. ส 1.2 </a:t>
            </a:r>
            <a:r>
              <a:rPr lang="en-US" sz="3600" b="1" dirty="0" smtClean="0">
                <a:solidFill>
                  <a:schemeClr val="bg1"/>
                </a:solidFill>
                <a:latin typeface="FreesiaUPC" pitchFamily="34" charset="-34"/>
                <a:cs typeface="FreesiaUPC" pitchFamily="34" charset="-34"/>
              </a:rPr>
              <a:t>:</a:t>
            </a:r>
            <a:r>
              <a:rPr lang="th-TH" sz="3600" b="1" dirty="0" smtClean="0">
                <a:solidFill>
                  <a:schemeClr val="bg1"/>
                </a:solidFill>
                <a:latin typeface="FreesiaUPC" pitchFamily="34" charset="-34"/>
                <a:cs typeface="FreesiaUPC" pitchFamily="34" charset="-34"/>
              </a:rPr>
              <a:t> เข้าใจ ตระหนักและปฏิบัติตน</a:t>
            </a:r>
            <a:r>
              <a:rPr lang="th-TH" sz="3600" b="1" dirty="0" err="1" smtClean="0">
                <a:solidFill>
                  <a:schemeClr val="bg1"/>
                </a:solidFill>
                <a:latin typeface="FreesiaUPC" pitchFamily="34" charset="-34"/>
                <a:cs typeface="FreesiaUPC" pitchFamily="34" charset="-34"/>
              </a:rPr>
              <a:t>เป็นศา</a:t>
            </a:r>
            <a:r>
              <a:rPr lang="th-TH" sz="3600" b="1" dirty="0" smtClean="0">
                <a:solidFill>
                  <a:schemeClr val="bg1"/>
                </a:solidFill>
                <a:latin typeface="FreesiaUPC" pitchFamily="34" charset="-34"/>
                <a:cs typeface="FreesiaUPC" pitchFamily="34" charset="-34"/>
              </a:rPr>
              <a:t>สนิกชนที่ดีและธำรงรักษาพระพุทธศาสนาหรือศาสนาที่ตนนับถือ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203848" y="1415411"/>
            <a:ext cx="4464496" cy="707886"/>
          </a:xfrm>
          <a:prstGeom prst="rect">
            <a:avLst/>
          </a:prstGeom>
          <a:solidFill>
            <a:srgbClr val="FFFF00"/>
          </a:solidFill>
          <a:ln w="5715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4000" b="1" dirty="0" smtClean="0">
                <a:ln w="12700">
                  <a:noFill/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FreesiaUPC" pitchFamily="34" charset="-34"/>
                <a:cs typeface="FreesiaUPC" pitchFamily="34" charset="-34"/>
              </a:rPr>
              <a:t>ศาสนา ศีลธรรม จริยธรรม</a:t>
            </a:r>
            <a:endParaRPr lang="th-TH" sz="4000" b="1" dirty="0">
              <a:ln w="12700">
                <a:noFill/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7" name="ลูกศรขวา 6"/>
          <p:cNvSpPr/>
          <p:nvPr/>
        </p:nvSpPr>
        <p:spPr>
          <a:xfrm>
            <a:off x="433743" y="1196752"/>
            <a:ext cx="2083826" cy="1316096"/>
          </a:xfrm>
          <a:prstGeom prst="rightArrow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" name="TextBox 8"/>
          <p:cNvSpPr txBox="1"/>
          <p:nvPr/>
        </p:nvSpPr>
        <p:spPr>
          <a:xfrm>
            <a:off x="572035" y="1553778"/>
            <a:ext cx="16351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4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itchFamily="34" charset="-34"/>
                <a:cs typeface="FreesiaUPC" pitchFamily="34" charset="-34"/>
              </a:rPr>
              <a:t>สาระที่ 1</a:t>
            </a:r>
            <a:endParaRPr lang="th-TH" sz="40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76256" y="6231910"/>
            <a:ext cx="2159155" cy="52322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itchFamily="34" charset="-34"/>
                <a:cs typeface="FreesiaUPC" pitchFamily="34" charset="-34"/>
              </a:rPr>
              <a:t>สุชาติ วงศ์สุวรรณ</a:t>
            </a:r>
            <a:endParaRPr lang="th-TH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45332" y="192068"/>
            <a:ext cx="7223534" cy="830997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4800" b="1" dirty="0" smtClean="0">
                <a:ln w="12700">
                  <a:noFill/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FreesiaUPC" pitchFamily="34" charset="-34"/>
                <a:cs typeface="FreesiaUPC" pitchFamily="34" charset="-34"/>
              </a:rPr>
              <a:t>สังคมศึกษา ศาสนา และวัฒนธรรม</a:t>
            </a:r>
            <a:endParaRPr lang="th-TH" sz="4800" b="1" dirty="0">
              <a:ln w="12700">
                <a:noFill/>
                <a:prstDash val="solid"/>
              </a:ln>
              <a:solidFill>
                <a:schemeClr val="accent2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FreesiaUPC" pitchFamily="34" charset="-34"/>
              <a:cs typeface="FreesiaUPC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827615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/>
      <p:bldP spid="11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79512" y="2769309"/>
            <a:ext cx="8712968" cy="3323987"/>
          </a:xfrm>
          <a:prstGeom prst="rect">
            <a:avLst/>
          </a:prstGeom>
          <a:noFill/>
          <a:ln w="57150">
            <a:noFill/>
          </a:ln>
        </p:spPr>
        <p:txBody>
          <a:bodyPr wrap="square" rtlCol="0">
            <a:spAutoFit/>
          </a:bodyPr>
          <a:lstStyle/>
          <a:p>
            <a:r>
              <a:rPr lang="th-TH" sz="3500" b="1" dirty="0" err="1" smtClean="0">
                <a:solidFill>
                  <a:srgbClr val="FFFF00"/>
                </a:solidFill>
                <a:latin typeface="FreesiaUPC" pitchFamily="34" charset="-34"/>
                <a:cs typeface="FreesiaUPC" pitchFamily="34" charset="-34"/>
              </a:rPr>
              <a:t>มฐ</a:t>
            </a:r>
            <a:r>
              <a:rPr lang="th-TH" sz="3500" b="1" dirty="0" smtClean="0">
                <a:solidFill>
                  <a:srgbClr val="FFFF00"/>
                </a:solidFill>
                <a:latin typeface="FreesiaUPC" pitchFamily="34" charset="-34"/>
                <a:cs typeface="FreesiaUPC" pitchFamily="34" charset="-34"/>
              </a:rPr>
              <a:t>. ส 2.1 </a:t>
            </a:r>
            <a:r>
              <a:rPr lang="en-US" sz="3500" b="1" dirty="0" smtClean="0">
                <a:solidFill>
                  <a:schemeClr val="bg1"/>
                </a:solidFill>
                <a:latin typeface="FreesiaUPC" pitchFamily="34" charset="-34"/>
                <a:cs typeface="FreesiaUPC" pitchFamily="34" charset="-34"/>
              </a:rPr>
              <a:t>:</a:t>
            </a:r>
            <a:r>
              <a:rPr lang="th-TH" sz="3500" b="1" dirty="0" smtClean="0">
                <a:solidFill>
                  <a:schemeClr val="bg1"/>
                </a:solidFill>
                <a:latin typeface="FreesiaUPC" pitchFamily="34" charset="-34"/>
                <a:cs typeface="FreesiaUPC" pitchFamily="34" charset="-34"/>
              </a:rPr>
              <a:t> เข้าใจและปฏิบัติตนตามหน้าที่ของการเป็นพลเมืองดี มีค่านิยมที่ดีงามและธำรงรักษาประเพณีวัฒนธรรมไทย ดำรงชีวิตอยู่ร่วมกันในสังคมไทยและสังคมโลกอย่างสันติสุข</a:t>
            </a:r>
          </a:p>
          <a:p>
            <a:r>
              <a:rPr lang="th-TH" sz="3500" b="1" dirty="0" err="1" smtClean="0">
                <a:solidFill>
                  <a:srgbClr val="FFFF00"/>
                </a:solidFill>
                <a:latin typeface="FreesiaUPC" pitchFamily="34" charset="-34"/>
                <a:cs typeface="FreesiaUPC" pitchFamily="34" charset="-34"/>
              </a:rPr>
              <a:t>มฐ</a:t>
            </a:r>
            <a:r>
              <a:rPr lang="th-TH" sz="3500" b="1" dirty="0" smtClean="0">
                <a:solidFill>
                  <a:srgbClr val="FFFF00"/>
                </a:solidFill>
                <a:latin typeface="FreesiaUPC" pitchFamily="34" charset="-34"/>
                <a:cs typeface="FreesiaUPC" pitchFamily="34" charset="-34"/>
              </a:rPr>
              <a:t>. ส 2.2 </a:t>
            </a:r>
            <a:r>
              <a:rPr lang="en-US" sz="3500" b="1" dirty="0" smtClean="0">
                <a:solidFill>
                  <a:schemeClr val="bg1"/>
                </a:solidFill>
                <a:latin typeface="FreesiaUPC" pitchFamily="34" charset="-34"/>
                <a:cs typeface="FreesiaUPC" pitchFamily="34" charset="-34"/>
              </a:rPr>
              <a:t>:</a:t>
            </a:r>
            <a:r>
              <a:rPr lang="th-TH" sz="3500" b="1" dirty="0" smtClean="0">
                <a:solidFill>
                  <a:schemeClr val="bg1"/>
                </a:solidFill>
                <a:latin typeface="FreesiaUPC" pitchFamily="34" charset="-34"/>
                <a:cs typeface="FreesiaUPC" pitchFamily="34" charset="-34"/>
              </a:rPr>
              <a:t> เข้าใจระบบการเมืองการปกครองในสังคมปัจจุบัน ยึดมั่นศรัทธาและธำรงไว้ซึ่งระบอบการปกครองระบอบประชาธิปไตยอันมีพระมหากษัตริย์ทรงเป็นประมุข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203848" y="1169457"/>
            <a:ext cx="4464496" cy="1323439"/>
          </a:xfrm>
          <a:prstGeom prst="rect">
            <a:avLst/>
          </a:prstGeom>
          <a:solidFill>
            <a:srgbClr val="FFFF00"/>
          </a:solidFill>
          <a:ln w="5715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4000" b="1" dirty="0" smtClean="0">
                <a:ln w="12700">
                  <a:noFill/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FreesiaUPC" pitchFamily="34" charset="-34"/>
                <a:cs typeface="FreesiaUPC" pitchFamily="34" charset="-34"/>
              </a:rPr>
              <a:t>หน้าที่พลเมือง วัฒนธรรมและการดำเนินชีวิตในสังคม</a:t>
            </a:r>
            <a:endParaRPr lang="th-TH" sz="4000" b="1" dirty="0">
              <a:ln w="12700">
                <a:noFill/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7" name="ลูกศรขวา 6"/>
          <p:cNvSpPr/>
          <p:nvPr/>
        </p:nvSpPr>
        <p:spPr>
          <a:xfrm>
            <a:off x="433743" y="1144191"/>
            <a:ext cx="2083826" cy="1316096"/>
          </a:xfrm>
          <a:prstGeom prst="rightArrow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" name="TextBox 8"/>
          <p:cNvSpPr txBox="1"/>
          <p:nvPr/>
        </p:nvSpPr>
        <p:spPr>
          <a:xfrm>
            <a:off x="572035" y="1501217"/>
            <a:ext cx="16351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4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itchFamily="34" charset="-34"/>
                <a:cs typeface="FreesiaUPC" pitchFamily="34" charset="-34"/>
              </a:rPr>
              <a:t>สาระที่ 2</a:t>
            </a:r>
            <a:endParaRPr lang="th-TH" sz="40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76256" y="6231910"/>
            <a:ext cx="2159155" cy="52322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itchFamily="34" charset="-34"/>
                <a:cs typeface="FreesiaUPC" pitchFamily="34" charset="-34"/>
              </a:rPr>
              <a:t>สุชาติ วงศ์สุวรรณ</a:t>
            </a:r>
            <a:endParaRPr lang="th-TH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45332" y="192068"/>
            <a:ext cx="7223534" cy="830997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4800" b="1" dirty="0" smtClean="0">
                <a:ln w="12700">
                  <a:noFill/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FreesiaUPC" pitchFamily="34" charset="-34"/>
                <a:cs typeface="FreesiaUPC" pitchFamily="34" charset="-34"/>
              </a:rPr>
              <a:t>สังคมศึกษา ศาสนา และวัฒนธรรม</a:t>
            </a:r>
            <a:endParaRPr lang="th-TH" sz="4800" b="1" dirty="0">
              <a:ln w="12700">
                <a:noFill/>
                <a:prstDash val="solid"/>
              </a:ln>
              <a:solidFill>
                <a:schemeClr val="accent2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FreesiaUPC" pitchFamily="34" charset="-34"/>
              <a:cs typeface="FreesiaUPC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092216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/>
      <p:bldP spid="11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79512" y="3106703"/>
            <a:ext cx="8712968" cy="2554545"/>
          </a:xfrm>
          <a:prstGeom prst="rect">
            <a:avLst/>
          </a:prstGeom>
          <a:noFill/>
          <a:ln w="57150">
            <a:noFill/>
          </a:ln>
        </p:spPr>
        <p:txBody>
          <a:bodyPr wrap="square" rtlCol="0">
            <a:spAutoFit/>
          </a:bodyPr>
          <a:lstStyle/>
          <a:p>
            <a:r>
              <a:rPr lang="th-TH" sz="4000" b="1" dirty="0" err="1" smtClean="0">
                <a:solidFill>
                  <a:srgbClr val="FFFF00"/>
                </a:solidFill>
                <a:latin typeface="FreesiaUPC" pitchFamily="34" charset="-34"/>
                <a:cs typeface="FreesiaUPC" pitchFamily="34" charset="-34"/>
              </a:rPr>
              <a:t>มฐ</a:t>
            </a:r>
            <a:r>
              <a:rPr lang="th-TH" sz="4000" b="1" dirty="0" smtClean="0">
                <a:solidFill>
                  <a:srgbClr val="FFFF00"/>
                </a:solidFill>
                <a:latin typeface="FreesiaUPC" pitchFamily="34" charset="-34"/>
                <a:cs typeface="FreesiaUPC" pitchFamily="34" charset="-34"/>
              </a:rPr>
              <a:t>. ส 3.1 </a:t>
            </a:r>
            <a:r>
              <a:rPr lang="en-US" sz="4000" b="1" dirty="0" smtClean="0">
                <a:solidFill>
                  <a:schemeClr val="bg1"/>
                </a:solidFill>
                <a:latin typeface="FreesiaUPC" pitchFamily="34" charset="-34"/>
                <a:cs typeface="FreesiaUPC" pitchFamily="34" charset="-34"/>
              </a:rPr>
              <a:t>:</a:t>
            </a:r>
            <a:r>
              <a:rPr lang="th-TH" sz="4000" b="1" dirty="0" smtClean="0">
                <a:solidFill>
                  <a:schemeClr val="bg1"/>
                </a:solidFill>
                <a:latin typeface="FreesiaUPC" pitchFamily="34" charset="-34"/>
                <a:cs typeface="FreesiaUPC" pitchFamily="34" charset="-34"/>
              </a:rPr>
              <a:t> เข้าใจและสามารถบริหารจัดการทรัพยากรในการผลิตและการบริโภค การใช้ทรัพยากรที่มีอยู่จำกัดได้อย่างมีประสิทธิภาพและคุ้มค่า รวมทั้งเข้าใจหลักการของเศรษฐกิจพอเพียงเพื่อการดำรงชีวิตอย่างมีดุลยภาพ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203848" y="1601595"/>
            <a:ext cx="4464496" cy="707886"/>
          </a:xfrm>
          <a:prstGeom prst="rect">
            <a:avLst/>
          </a:prstGeom>
          <a:solidFill>
            <a:srgbClr val="FFFF00"/>
          </a:solidFill>
          <a:ln w="5715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4000" b="1" dirty="0" smtClean="0">
                <a:ln w="12700">
                  <a:noFill/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FreesiaUPC" pitchFamily="34" charset="-34"/>
                <a:cs typeface="FreesiaUPC" pitchFamily="34" charset="-34"/>
              </a:rPr>
              <a:t>เศรษฐศาสตร์</a:t>
            </a:r>
            <a:endParaRPr lang="th-TH" sz="4000" b="1" dirty="0">
              <a:ln w="12700">
                <a:noFill/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7" name="ลูกศรขวา 6"/>
          <p:cNvSpPr/>
          <p:nvPr/>
        </p:nvSpPr>
        <p:spPr>
          <a:xfrm>
            <a:off x="433743" y="1320816"/>
            <a:ext cx="2083826" cy="1316096"/>
          </a:xfrm>
          <a:prstGeom prst="rightArrow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" name="TextBox 8"/>
          <p:cNvSpPr txBox="1"/>
          <p:nvPr/>
        </p:nvSpPr>
        <p:spPr>
          <a:xfrm>
            <a:off x="572035" y="1677842"/>
            <a:ext cx="16351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4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itchFamily="34" charset="-34"/>
                <a:cs typeface="FreesiaUPC" pitchFamily="34" charset="-34"/>
              </a:rPr>
              <a:t>สาระที่ 3</a:t>
            </a:r>
            <a:endParaRPr lang="th-TH" sz="40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76256" y="6231910"/>
            <a:ext cx="2159155" cy="52322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itchFamily="34" charset="-34"/>
                <a:cs typeface="FreesiaUPC" pitchFamily="34" charset="-34"/>
              </a:rPr>
              <a:t>สุชาติ วงศ์สุวรรณ</a:t>
            </a:r>
            <a:endParaRPr lang="th-TH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45332" y="192068"/>
            <a:ext cx="7223534" cy="830997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4800" b="1" dirty="0" smtClean="0">
                <a:ln w="12700">
                  <a:noFill/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FreesiaUPC" pitchFamily="34" charset="-34"/>
                <a:cs typeface="FreesiaUPC" pitchFamily="34" charset="-34"/>
              </a:rPr>
              <a:t>สังคมศึกษา ศาสนา และวัฒนธรรม</a:t>
            </a:r>
            <a:endParaRPr lang="th-TH" sz="4800" b="1" dirty="0">
              <a:ln w="12700">
                <a:noFill/>
                <a:prstDash val="solid"/>
              </a:ln>
              <a:solidFill>
                <a:schemeClr val="accent2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FreesiaUPC" pitchFamily="34" charset="-34"/>
              <a:cs typeface="FreesiaUPC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672251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/>
      <p:bldP spid="11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79512" y="3249558"/>
            <a:ext cx="8712968" cy="2123658"/>
          </a:xfrm>
          <a:prstGeom prst="rect">
            <a:avLst/>
          </a:prstGeom>
          <a:noFill/>
          <a:ln w="57150">
            <a:noFill/>
          </a:ln>
        </p:spPr>
        <p:txBody>
          <a:bodyPr wrap="square" rtlCol="0">
            <a:spAutoFit/>
          </a:bodyPr>
          <a:lstStyle/>
          <a:p>
            <a:r>
              <a:rPr lang="th-TH" sz="4400" b="1" dirty="0" err="1" smtClean="0">
                <a:solidFill>
                  <a:srgbClr val="FFFF00"/>
                </a:solidFill>
                <a:latin typeface="FreesiaUPC" pitchFamily="34" charset="-34"/>
                <a:cs typeface="FreesiaUPC" pitchFamily="34" charset="-34"/>
              </a:rPr>
              <a:t>มฐ</a:t>
            </a:r>
            <a:r>
              <a:rPr lang="th-TH" sz="4400" b="1" dirty="0" smtClean="0">
                <a:solidFill>
                  <a:srgbClr val="FFFF00"/>
                </a:solidFill>
                <a:latin typeface="FreesiaUPC" pitchFamily="34" charset="-34"/>
                <a:cs typeface="FreesiaUPC" pitchFamily="34" charset="-34"/>
              </a:rPr>
              <a:t>. ส 4.3 </a:t>
            </a:r>
            <a:r>
              <a:rPr lang="en-US" sz="4400" b="1" dirty="0" smtClean="0">
                <a:solidFill>
                  <a:schemeClr val="bg1"/>
                </a:solidFill>
                <a:latin typeface="FreesiaUPC" pitchFamily="34" charset="-34"/>
                <a:cs typeface="FreesiaUPC" pitchFamily="34" charset="-34"/>
              </a:rPr>
              <a:t>:</a:t>
            </a:r>
            <a:r>
              <a:rPr lang="th-TH" sz="4400" b="1" dirty="0" smtClean="0">
                <a:solidFill>
                  <a:schemeClr val="bg1"/>
                </a:solidFill>
                <a:latin typeface="FreesiaUPC" pitchFamily="34" charset="-34"/>
                <a:cs typeface="FreesiaUPC" pitchFamily="34" charset="-34"/>
              </a:rPr>
              <a:t> เข้าใจความเป็นมาของชาติไทย วัฒนธรรม ภูมิปัญญาไทย มีความรัก ความภูมิใจ และธำรงความเป็นไทย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203848" y="1905219"/>
            <a:ext cx="4464496" cy="707886"/>
          </a:xfrm>
          <a:prstGeom prst="rect">
            <a:avLst/>
          </a:prstGeom>
          <a:solidFill>
            <a:srgbClr val="FFFF00"/>
          </a:solidFill>
          <a:ln w="5715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4000" b="1" dirty="0" smtClean="0">
                <a:ln w="12700">
                  <a:noFill/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FreesiaUPC" pitchFamily="34" charset="-34"/>
                <a:cs typeface="FreesiaUPC" pitchFamily="34" charset="-34"/>
              </a:rPr>
              <a:t>ประวัติศาสตร์</a:t>
            </a:r>
            <a:endParaRPr lang="th-TH" sz="4000" b="1" dirty="0">
              <a:ln w="12700">
                <a:noFill/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7" name="ลูกศรขวา 6"/>
          <p:cNvSpPr/>
          <p:nvPr/>
        </p:nvSpPr>
        <p:spPr>
          <a:xfrm>
            <a:off x="433743" y="1624440"/>
            <a:ext cx="2083826" cy="1316096"/>
          </a:xfrm>
          <a:prstGeom prst="rightArrow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" name="TextBox 8"/>
          <p:cNvSpPr txBox="1"/>
          <p:nvPr/>
        </p:nvSpPr>
        <p:spPr>
          <a:xfrm>
            <a:off x="572035" y="1981466"/>
            <a:ext cx="16351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4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itchFamily="34" charset="-34"/>
                <a:cs typeface="FreesiaUPC" pitchFamily="34" charset="-34"/>
              </a:rPr>
              <a:t>สาระที่ 4</a:t>
            </a:r>
            <a:endParaRPr lang="th-TH" sz="40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76256" y="6231910"/>
            <a:ext cx="2159155" cy="52322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itchFamily="34" charset="-34"/>
                <a:cs typeface="FreesiaUPC" pitchFamily="34" charset="-34"/>
              </a:rPr>
              <a:t>สุชาติ วงศ์สุวรรณ</a:t>
            </a:r>
            <a:endParaRPr lang="th-TH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45332" y="192068"/>
            <a:ext cx="7223534" cy="830997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4800" b="1" dirty="0" smtClean="0">
                <a:ln w="12700">
                  <a:noFill/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FreesiaUPC" pitchFamily="34" charset="-34"/>
                <a:cs typeface="FreesiaUPC" pitchFamily="34" charset="-34"/>
              </a:rPr>
              <a:t>สังคมศึกษา ศาสนา และวัฒนธรรม</a:t>
            </a:r>
            <a:endParaRPr lang="th-TH" sz="4800" b="1" dirty="0">
              <a:ln w="12700">
                <a:noFill/>
                <a:prstDash val="solid"/>
              </a:ln>
              <a:solidFill>
                <a:schemeClr val="accent2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FreesiaUPC" pitchFamily="34" charset="-34"/>
              <a:cs typeface="FreesiaUPC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897042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/>
      <p:bldP spid="11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79512" y="3178711"/>
            <a:ext cx="8712968" cy="2554545"/>
          </a:xfrm>
          <a:prstGeom prst="rect">
            <a:avLst/>
          </a:prstGeom>
          <a:noFill/>
          <a:ln w="57150">
            <a:noFill/>
          </a:ln>
        </p:spPr>
        <p:txBody>
          <a:bodyPr wrap="square" rtlCol="0">
            <a:spAutoFit/>
          </a:bodyPr>
          <a:lstStyle/>
          <a:p>
            <a:r>
              <a:rPr lang="th-TH" sz="4000" b="1" dirty="0" err="1" smtClean="0">
                <a:solidFill>
                  <a:srgbClr val="FFFF00"/>
                </a:solidFill>
                <a:latin typeface="FreesiaUPC" pitchFamily="34" charset="-34"/>
                <a:cs typeface="FreesiaUPC" pitchFamily="34" charset="-34"/>
              </a:rPr>
              <a:t>มฐ</a:t>
            </a:r>
            <a:r>
              <a:rPr lang="th-TH" sz="4000" b="1" dirty="0" smtClean="0">
                <a:solidFill>
                  <a:srgbClr val="FFFF00"/>
                </a:solidFill>
                <a:latin typeface="FreesiaUPC" pitchFamily="34" charset="-34"/>
                <a:cs typeface="FreesiaUPC" pitchFamily="34" charset="-34"/>
              </a:rPr>
              <a:t>. ส 5.2 </a:t>
            </a:r>
            <a:r>
              <a:rPr lang="en-US" sz="4000" b="1" dirty="0" smtClean="0">
                <a:solidFill>
                  <a:schemeClr val="bg1"/>
                </a:solidFill>
                <a:latin typeface="FreesiaUPC" pitchFamily="34" charset="-34"/>
                <a:cs typeface="FreesiaUPC" pitchFamily="34" charset="-34"/>
              </a:rPr>
              <a:t>:</a:t>
            </a:r>
            <a:r>
              <a:rPr lang="th-TH" sz="4000" b="1" dirty="0" smtClean="0">
                <a:solidFill>
                  <a:schemeClr val="bg1"/>
                </a:solidFill>
                <a:latin typeface="FreesiaUPC" pitchFamily="34" charset="-34"/>
                <a:cs typeface="FreesiaUPC" pitchFamily="34" charset="-34"/>
              </a:rPr>
              <a:t> เข้าใจปฏิสัมพันธ์ระหว่างมนุษย์กับสภาพแวดล้อมทางกายภาคที่ก่อให้เกิดการสร้างสรรค์วัฒนธรรม มีจิตสำนึกและมีส่วนร่วมในการอนุรักษ์ทรัพยากรและสิ่งแวดล้อมเพื่อการพัฒนาที่ยั่งยืน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203848" y="1834372"/>
            <a:ext cx="4464496" cy="707886"/>
          </a:xfrm>
          <a:prstGeom prst="rect">
            <a:avLst/>
          </a:prstGeom>
          <a:solidFill>
            <a:srgbClr val="FFFF00"/>
          </a:solidFill>
          <a:ln w="5715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4000" b="1" dirty="0" smtClean="0">
                <a:ln w="12700">
                  <a:noFill/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FreesiaUPC" pitchFamily="34" charset="-34"/>
                <a:cs typeface="FreesiaUPC" pitchFamily="34" charset="-34"/>
              </a:rPr>
              <a:t>ภูมิศาสตร์</a:t>
            </a:r>
            <a:endParaRPr lang="th-TH" sz="4000" b="1" dirty="0">
              <a:ln w="12700">
                <a:noFill/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7" name="ลูกศรขวา 6"/>
          <p:cNvSpPr/>
          <p:nvPr/>
        </p:nvSpPr>
        <p:spPr>
          <a:xfrm>
            <a:off x="433743" y="1553593"/>
            <a:ext cx="2083826" cy="1316096"/>
          </a:xfrm>
          <a:prstGeom prst="rightArrow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" name="TextBox 8"/>
          <p:cNvSpPr txBox="1"/>
          <p:nvPr/>
        </p:nvSpPr>
        <p:spPr>
          <a:xfrm>
            <a:off x="572035" y="1910619"/>
            <a:ext cx="16351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4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itchFamily="34" charset="-34"/>
                <a:cs typeface="FreesiaUPC" pitchFamily="34" charset="-34"/>
              </a:rPr>
              <a:t>สาระที่ 5</a:t>
            </a:r>
            <a:endParaRPr lang="th-TH" sz="40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76256" y="6231910"/>
            <a:ext cx="2159155" cy="52322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itchFamily="34" charset="-34"/>
                <a:cs typeface="FreesiaUPC" pitchFamily="34" charset="-34"/>
              </a:rPr>
              <a:t>สุชาติ วงศ์สุวรรณ</a:t>
            </a:r>
            <a:endParaRPr lang="th-TH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45332" y="192068"/>
            <a:ext cx="7223534" cy="830997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4800" b="1" dirty="0" smtClean="0">
                <a:ln w="12700">
                  <a:noFill/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FreesiaUPC" pitchFamily="34" charset="-34"/>
                <a:cs typeface="FreesiaUPC" pitchFamily="34" charset="-34"/>
              </a:rPr>
              <a:t>สังคมศึกษา ศาสนา และวัฒนธรรม</a:t>
            </a:r>
            <a:endParaRPr lang="th-TH" sz="4800" b="1" dirty="0">
              <a:ln w="12700">
                <a:noFill/>
                <a:prstDash val="solid"/>
              </a:ln>
              <a:solidFill>
                <a:schemeClr val="accent2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FreesiaUPC" pitchFamily="34" charset="-34"/>
              <a:cs typeface="FreesiaUPC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746901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/>
      <p:bldP spid="11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84784" y="446213"/>
            <a:ext cx="5183560" cy="7386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4200" b="1" dirty="0" smtClean="0">
                <a:ln w="12700">
                  <a:noFill/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FreesiaUPC" pitchFamily="34" charset="-34"/>
                <a:cs typeface="FreesiaUPC" pitchFamily="34" charset="-34"/>
              </a:rPr>
              <a:t>ภาษาไทย</a:t>
            </a:r>
            <a:endParaRPr lang="th-TH" sz="4200" b="1" dirty="0">
              <a:ln w="12700">
                <a:noFill/>
                <a:prstDash val="solid"/>
              </a:ln>
              <a:solidFill>
                <a:schemeClr val="accent6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3" name="วงรี 2"/>
          <p:cNvSpPr/>
          <p:nvPr/>
        </p:nvSpPr>
        <p:spPr>
          <a:xfrm>
            <a:off x="1067358" y="199613"/>
            <a:ext cx="1952201" cy="1154174"/>
          </a:xfrm>
          <a:prstGeom prst="ellipse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 sz="420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68818" y="446213"/>
            <a:ext cx="195082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4200" b="1" dirty="0" smtClean="0">
                <a:ln w="12700">
                  <a:noFill/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FreesiaUPC" pitchFamily="34" charset="-34"/>
                <a:cs typeface="FreesiaUPC" pitchFamily="34" charset="-34"/>
              </a:rPr>
              <a:t>กลุ่มสาระ</a:t>
            </a:r>
            <a:endParaRPr lang="th-TH" sz="4200" b="1" dirty="0">
              <a:ln w="12700">
                <a:noFill/>
                <a:prstDash val="solid"/>
              </a:ln>
              <a:solidFill>
                <a:schemeClr val="accent6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03848" y="1484784"/>
            <a:ext cx="4464496" cy="584775"/>
          </a:xfrm>
          <a:prstGeom prst="rect">
            <a:avLst/>
          </a:prstGeom>
          <a:solidFill>
            <a:srgbClr val="FFFF00"/>
          </a:solidFill>
          <a:ln w="5715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th-TH" sz="3200" b="1" dirty="0" smtClean="0">
                <a:ln w="12700">
                  <a:noFill/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FreesiaUPC" pitchFamily="34" charset="-34"/>
                <a:cs typeface="FreesiaUPC" pitchFamily="34" charset="-34"/>
              </a:rPr>
              <a:t>การอ่าน </a:t>
            </a:r>
            <a:r>
              <a:rPr lang="th-TH" sz="3200" b="1" dirty="0" err="1" smtClean="0">
                <a:ln w="12700">
                  <a:noFill/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FreesiaUPC" pitchFamily="34" charset="-34"/>
                <a:cs typeface="FreesiaUPC" pitchFamily="34" charset="-34"/>
              </a:rPr>
              <a:t>มฐ</a:t>
            </a:r>
            <a:r>
              <a:rPr lang="th-TH" sz="3200" b="1" dirty="0" smtClean="0">
                <a:ln w="12700">
                  <a:noFill/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FreesiaUPC" pitchFamily="34" charset="-34"/>
                <a:cs typeface="FreesiaUPC" pitchFamily="34" charset="-34"/>
              </a:rPr>
              <a:t>. ท 1.1</a:t>
            </a:r>
            <a:endParaRPr lang="th-TH" sz="3200" b="1" dirty="0">
              <a:ln w="12700">
                <a:noFill/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7" name="ลูกศรขวา 6"/>
          <p:cNvSpPr/>
          <p:nvPr/>
        </p:nvSpPr>
        <p:spPr>
          <a:xfrm>
            <a:off x="611560" y="1500068"/>
            <a:ext cx="1834001" cy="723970"/>
          </a:xfrm>
          <a:prstGeom prst="rightArrow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3200"/>
          </a:p>
        </p:txBody>
      </p:sp>
      <p:sp>
        <p:nvSpPr>
          <p:cNvPr id="9" name="TextBox 8"/>
          <p:cNvSpPr txBox="1"/>
          <p:nvPr/>
        </p:nvSpPr>
        <p:spPr>
          <a:xfrm>
            <a:off x="572035" y="1622121"/>
            <a:ext cx="16351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itchFamily="34" charset="-34"/>
                <a:cs typeface="FreesiaUPC" pitchFamily="34" charset="-34"/>
              </a:rPr>
              <a:t>สาระที่ 1</a:t>
            </a:r>
            <a:endParaRPr lang="th-TH" sz="32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03848" y="2492896"/>
            <a:ext cx="4464496" cy="584775"/>
          </a:xfrm>
          <a:prstGeom prst="rect">
            <a:avLst/>
          </a:prstGeom>
          <a:solidFill>
            <a:srgbClr val="FFFF00"/>
          </a:solidFill>
          <a:ln w="5715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th-TH" sz="3200" b="1" dirty="0" smtClean="0">
                <a:ln w="12700">
                  <a:noFill/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FreesiaUPC" pitchFamily="34" charset="-34"/>
                <a:cs typeface="FreesiaUPC" pitchFamily="34" charset="-34"/>
              </a:rPr>
              <a:t>การเขียน </a:t>
            </a:r>
            <a:r>
              <a:rPr lang="th-TH" sz="3200" b="1" dirty="0" err="1" smtClean="0">
                <a:ln w="12700">
                  <a:noFill/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FreesiaUPC" pitchFamily="34" charset="-34"/>
                <a:cs typeface="FreesiaUPC" pitchFamily="34" charset="-34"/>
              </a:rPr>
              <a:t>มฐ</a:t>
            </a:r>
            <a:r>
              <a:rPr lang="th-TH" sz="3200" b="1" dirty="0" smtClean="0">
                <a:ln w="12700">
                  <a:noFill/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FreesiaUPC" pitchFamily="34" charset="-34"/>
                <a:cs typeface="FreesiaUPC" pitchFamily="34" charset="-34"/>
              </a:rPr>
              <a:t>. ท 2.1</a:t>
            </a:r>
            <a:endParaRPr lang="th-TH" sz="3200" b="1" dirty="0">
              <a:ln w="12700">
                <a:noFill/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11" name="ลูกศรขวา 10"/>
          <p:cNvSpPr/>
          <p:nvPr/>
        </p:nvSpPr>
        <p:spPr>
          <a:xfrm>
            <a:off x="572035" y="2508180"/>
            <a:ext cx="1873526" cy="723970"/>
          </a:xfrm>
          <a:prstGeom prst="rightArrow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3200"/>
          </a:p>
        </p:txBody>
      </p:sp>
      <p:sp>
        <p:nvSpPr>
          <p:cNvPr id="12" name="TextBox 11"/>
          <p:cNvSpPr txBox="1"/>
          <p:nvPr/>
        </p:nvSpPr>
        <p:spPr>
          <a:xfrm>
            <a:off x="572035" y="2637524"/>
            <a:ext cx="16351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itchFamily="34" charset="-34"/>
                <a:cs typeface="FreesiaUPC" pitchFamily="34" charset="-34"/>
              </a:rPr>
              <a:t>สาระที่ 2</a:t>
            </a:r>
            <a:endParaRPr lang="th-TH" sz="32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182144" y="3525516"/>
            <a:ext cx="5638328" cy="584775"/>
          </a:xfrm>
          <a:prstGeom prst="rect">
            <a:avLst/>
          </a:prstGeom>
          <a:solidFill>
            <a:srgbClr val="FFFF00"/>
          </a:solidFill>
          <a:ln w="5715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th-TH" sz="3200" b="1" dirty="0" smtClean="0">
                <a:ln w="12700">
                  <a:noFill/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FreesiaUPC" pitchFamily="34" charset="-34"/>
                <a:cs typeface="FreesiaUPC" pitchFamily="34" charset="-34"/>
              </a:rPr>
              <a:t>การฟัง การดูและการพูด </a:t>
            </a:r>
            <a:r>
              <a:rPr lang="th-TH" sz="3200" b="1" dirty="0" err="1" smtClean="0">
                <a:ln w="12700">
                  <a:noFill/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FreesiaUPC" pitchFamily="34" charset="-34"/>
                <a:cs typeface="FreesiaUPC" pitchFamily="34" charset="-34"/>
              </a:rPr>
              <a:t>มฐ</a:t>
            </a:r>
            <a:r>
              <a:rPr lang="th-TH" sz="3200" b="1" dirty="0" smtClean="0">
                <a:ln w="12700">
                  <a:noFill/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FreesiaUPC" pitchFamily="34" charset="-34"/>
                <a:cs typeface="FreesiaUPC" pitchFamily="34" charset="-34"/>
              </a:rPr>
              <a:t>. ท 3.1</a:t>
            </a:r>
            <a:endParaRPr lang="th-TH" sz="3200" b="1" dirty="0">
              <a:ln w="12700">
                <a:noFill/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14" name="ลูกศรขวา 13"/>
          <p:cNvSpPr/>
          <p:nvPr/>
        </p:nvSpPr>
        <p:spPr>
          <a:xfrm>
            <a:off x="550331" y="3501008"/>
            <a:ext cx="1888543" cy="723970"/>
          </a:xfrm>
          <a:prstGeom prst="rightArrow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3200"/>
          </a:p>
        </p:txBody>
      </p:sp>
      <p:sp>
        <p:nvSpPr>
          <p:cNvPr id="15" name="TextBox 14"/>
          <p:cNvSpPr txBox="1"/>
          <p:nvPr/>
        </p:nvSpPr>
        <p:spPr>
          <a:xfrm>
            <a:off x="619535" y="3636393"/>
            <a:ext cx="15306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itchFamily="34" charset="-34"/>
                <a:cs typeface="FreesiaUPC" pitchFamily="34" charset="-34"/>
              </a:rPr>
              <a:t>สาระที่ 3</a:t>
            </a:r>
            <a:endParaRPr lang="th-TH" sz="32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182144" y="4617511"/>
            <a:ext cx="5638328" cy="584775"/>
          </a:xfrm>
          <a:prstGeom prst="rect">
            <a:avLst/>
          </a:prstGeom>
          <a:solidFill>
            <a:srgbClr val="FFFF00"/>
          </a:solidFill>
          <a:ln w="5715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th-TH" sz="3200" b="1" dirty="0" smtClean="0">
                <a:ln w="12700">
                  <a:noFill/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FreesiaUPC" pitchFamily="34" charset="-34"/>
                <a:cs typeface="FreesiaUPC" pitchFamily="34" charset="-34"/>
              </a:rPr>
              <a:t>หลักการใช้ภาษาไทย </a:t>
            </a:r>
            <a:r>
              <a:rPr lang="th-TH" sz="3200" b="1" dirty="0" err="1" smtClean="0">
                <a:ln w="12700">
                  <a:noFill/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FreesiaUPC" pitchFamily="34" charset="-34"/>
                <a:cs typeface="FreesiaUPC" pitchFamily="34" charset="-34"/>
              </a:rPr>
              <a:t>มฐ</a:t>
            </a:r>
            <a:r>
              <a:rPr lang="th-TH" sz="3200" b="1" dirty="0" smtClean="0">
                <a:ln w="12700">
                  <a:noFill/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FreesiaUPC" pitchFamily="34" charset="-34"/>
                <a:cs typeface="FreesiaUPC" pitchFamily="34" charset="-34"/>
              </a:rPr>
              <a:t>. ท 4.1</a:t>
            </a:r>
            <a:endParaRPr lang="th-TH" sz="3200" b="1" dirty="0">
              <a:ln w="12700">
                <a:noFill/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17" name="ลูกศรขวา 16"/>
          <p:cNvSpPr/>
          <p:nvPr/>
        </p:nvSpPr>
        <p:spPr>
          <a:xfrm>
            <a:off x="528627" y="4581128"/>
            <a:ext cx="1884450" cy="723970"/>
          </a:xfrm>
          <a:prstGeom prst="rightArrow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3200"/>
          </a:p>
        </p:txBody>
      </p:sp>
      <p:sp>
        <p:nvSpPr>
          <p:cNvPr id="18" name="TextBox 17"/>
          <p:cNvSpPr txBox="1"/>
          <p:nvPr/>
        </p:nvSpPr>
        <p:spPr>
          <a:xfrm>
            <a:off x="550331" y="4710472"/>
            <a:ext cx="16351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itchFamily="34" charset="-34"/>
                <a:cs typeface="FreesiaUPC" pitchFamily="34" charset="-34"/>
              </a:rPr>
              <a:t>สาระที่ 4</a:t>
            </a:r>
            <a:endParaRPr lang="th-TH" sz="32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160440" y="5611182"/>
            <a:ext cx="5638328" cy="584775"/>
          </a:xfrm>
          <a:prstGeom prst="rect">
            <a:avLst/>
          </a:prstGeom>
          <a:solidFill>
            <a:srgbClr val="FFFF00"/>
          </a:solidFill>
          <a:ln w="5715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th-TH" sz="3200" b="1" dirty="0" smtClean="0">
                <a:ln w="12700">
                  <a:noFill/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FreesiaUPC" pitchFamily="34" charset="-34"/>
                <a:cs typeface="FreesiaUPC" pitchFamily="34" charset="-34"/>
              </a:rPr>
              <a:t>วรรณคดีและวรรณกรรม </a:t>
            </a:r>
            <a:r>
              <a:rPr lang="th-TH" sz="3200" b="1" dirty="0" err="1" smtClean="0">
                <a:ln w="12700">
                  <a:noFill/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FreesiaUPC" pitchFamily="34" charset="-34"/>
                <a:cs typeface="FreesiaUPC" pitchFamily="34" charset="-34"/>
              </a:rPr>
              <a:t>มฐ</a:t>
            </a:r>
            <a:r>
              <a:rPr lang="th-TH" sz="3200" b="1" dirty="0" smtClean="0">
                <a:ln w="12700">
                  <a:noFill/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FreesiaUPC" pitchFamily="34" charset="-34"/>
                <a:cs typeface="FreesiaUPC" pitchFamily="34" charset="-34"/>
              </a:rPr>
              <a:t>. ท 5.1</a:t>
            </a:r>
            <a:endParaRPr lang="th-TH" sz="3200" b="1" dirty="0">
              <a:ln w="12700">
                <a:noFill/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20" name="ลูกศรขวา 19"/>
          <p:cNvSpPr/>
          <p:nvPr/>
        </p:nvSpPr>
        <p:spPr>
          <a:xfrm>
            <a:off x="528628" y="5589240"/>
            <a:ext cx="1862746" cy="723970"/>
          </a:xfrm>
          <a:prstGeom prst="rightArrow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3200"/>
          </a:p>
        </p:txBody>
      </p:sp>
      <p:sp>
        <p:nvSpPr>
          <p:cNvPr id="21" name="TextBox 20"/>
          <p:cNvSpPr txBox="1"/>
          <p:nvPr/>
        </p:nvSpPr>
        <p:spPr>
          <a:xfrm>
            <a:off x="528627" y="5718584"/>
            <a:ext cx="16351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itchFamily="34" charset="-34"/>
                <a:cs typeface="FreesiaUPC" pitchFamily="34" charset="-34"/>
              </a:rPr>
              <a:t>สาระที่ 5</a:t>
            </a:r>
            <a:endParaRPr lang="th-TH" sz="32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876256" y="6303359"/>
            <a:ext cx="2159155" cy="52322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itchFamily="34" charset="-34"/>
                <a:cs typeface="FreesiaUPC" pitchFamily="34" charset="-34"/>
              </a:rPr>
              <a:t>สุชาติ วงศ์สุวรรณ</a:t>
            </a:r>
            <a:endParaRPr lang="th-TH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iaUPC" pitchFamily="34" charset="-34"/>
              <a:cs typeface="FreesiaUPC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930504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" grpId="0" animBg="1"/>
      <p:bldP spid="4" grpId="0"/>
      <p:bldP spid="6" grpId="0" animBg="1"/>
      <p:bldP spid="7" grpId="0" animBg="1"/>
      <p:bldP spid="9" grpId="0"/>
      <p:bldP spid="10" grpId="0" animBg="1"/>
      <p:bldP spid="11" grpId="0" animBg="1"/>
      <p:bldP spid="12" grpId="0"/>
      <p:bldP spid="13" grpId="0" animBg="1"/>
      <p:bldP spid="14" grpId="0" animBg="1"/>
      <p:bldP spid="15" grpId="0"/>
      <p:bldP spid="16" grpId="0" animBg="1"/>
      <p:bldP spid="17" grpId="0" animBg="1"/>
      <p:bldP spid="18" grpId="0"/>
      <p:bldP spid="19" grpId="0" animBg="1"/>
      <p:bldP spid="20" grpId="0" animBg="1"/>
      <p:bldP spid="21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84784" y="446213"/>
            <a:ext cx="5183560" cy="7386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4200" b="1" dirty="0" smtClean="0">
                <a:ln w="12700">
                  <a:noFill/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FreesiaUPC" pitchFamily="34" charset="-34"/>
                <a:cs typeface="FreesiaUPC" pitchFamily="34" charset="-34"/>
              </a:rPr>
              <a:t>คณิตศาสตร์</a:t>
            </a:r>
            <a:endParaRPr lang="th-TH" sz="4200" b="1" dirty="0">
              <a:ln w="12700">
                <a:noFill/>
                <a:prstDash val="solid"/>
              </a:ln>
              <a:solidFill>
                <a:schemeClr val="accent6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3" name="วงรี 2"/>
          <p:cNvSpPr/>
          <p:nvPr/>
        </p:nvSpPr>
        <p:spPr>
          <a:xfrm>
            <a:off x="1067358" y="199613"/>
            <a:ext cx="1952201" cy="1154174"/>
          </a:xfrm>
          <a:prstGeom prst="ellipse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 sz="4200">
              <a:solidFill>
                <a:sysClr val="windowText" lastClr="0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68818" y="446213"/>
            <a:ext cx="195082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4200" b="1" dirty="0" smtClean="0">
                <a:ln w="12700">
                  <a:noFill/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FreesiaUPC" pitchFamily="34" charset="-34"/>
                <a:cs typeface="FreesiaUPC" pitchFamily="34" charset="-34"/>
              </a:rPr>
              <a:t>กลุ่มสาระ</a:t>
            </a:r>
            <a:endParaRPr lang="th-TH" sz="4200" b="1" dirty="0">
              <a:ln w="12700">
                <a:noFill/>
                <a:prstDash val="solid"/>
              </a:ln>
              <a:solidFill>
                <a:schemeClr val="accent6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79512" y="3250719"/>
            <a:ext cx="8712968" cy="2554545"/>
          </a:xfrm>
          <a:prstGeom prst="rect">
            <a:avLst/>
          </a:prstGeom>
          <a:noFill/>
          <a:ln w="57150">
            <a:noFill/>
          </a:ln>
        </p:spPr>
        <p:txBody>
          <a:bodyPr wrap="square" rtlCol="0">
            <a:spAutoFit/>
          </a:bodyPr>
          <a:lstStyle/>
          <a:p>
            <a:r>
              <a:rPr lang="th-TH" sz="4000" b="1" dirty="0" err="1" smtClean="0">
                <a:solidFill>
                  <a:srgbClr val="FFFF00"/>
                </a:solidFill>
                <a:latin typeface="FreesiaUPC" pitchFamily="34" charset="-34"/>
                <a:cs typeface="FreesiaUPC" pitchFamily="34" charset="-34"/>
              </a:rPr>
              <a:t>มฐ</a:t>
            </a:r>
            <a:r>
              <a:rPr lang="th-TH" sz="4000" b="1" dirty="0" smtClean="0">
                <a:solidFill>
                  <a:srgbClr val="FFFF00"/>
                </a:solidFill>
                <a:latin typeface="FreesiaUPC" pitchFamily="34" charset="-34"/>
                <a:cs typeface="FreesiaUPC" pitchFamily="34" charset="-34"/>
              </a:rPr>
              <a:t>. ค 6.1 </a:t>
            </a:r>
            <a:r>
              <a:rPr lang="en-US" sz="4000" b="1" dirty="0" smtClean="0">
                <a:solidFill>
                  <a:schemeClr val="bg1"/>
                </a:solidFill>
                <a:latin typeface="FreesiaUPC" pitchFamily="34" charset="-34"/>
                <a:cs typeface="FreesiaUPC" pitchFamily="34" charset="-34"/>
              </a:rPr>
              <a:t>:</a:t>
            </a:r>
            <a:r>
              <a:rPr lang="th-TH" sz="4000" b="1" dirty="0" smtClean="0">
                <a:solidFill>
                  <a:schemeClr val="bg1"/>
                </a:solidFill>
                <a:latin typeface="FreesiaUPC" pitchFamily="34" charset="-34"/>
                <a:cs typeface="FreesiaUPC" pitchFamily="34" charset="-34"/>
              </a:rPr>
              <a:t> มีความสามารถในการแก้ปัญหา การให้เหตุผล การสื่อสาร การสื่อความหมายทางคณิตศาสตร์ การเชื่อมโยงต่าง ๆ ทางคณิตศาสตร์กับศาสตร์อื่น ๆ และมีความคิดริเริ่มสร้างสรรค์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699792" y="1906380"/>
            <a:ext cx="6192688" cy="707886"/>
          </a:xfrm>
          <a:prstGeom prst="rect">
            <a:avLst/>
          </a:prstGeom>
          <a:solidFill>
            <a:srgbClr val="FFFF00"/>
          </a:solidFill>
          <a:ln w="5715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4000" b="1" dirty="0" smtClean="0">
                <a:ln w="12700">
                  <a:noFill/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FreesiaUPC" pitchFamily="34" charset="-34"/>
                <a:cs typeface="FreesiaUPC" pitchFamily="34" charset="-34"/>
              </a:rPr>
              <a:t>ทักษะและกระบวนการทางวิทยาศาสตร์</a:t>
            </a:r>
            <a:endParaRPr lang="th-TH" sz="4000" b="1" dirty="0">
              <a:ln w="12700">
                <a:noFill/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24" name="ลูกศรขวา 23"/>
          <p:cNvSpPr/>
          <p:nvPr/>
        </p:nvSpPr>
        <p:spPr>
          <a:xfrm>
            <a:off x="433743" y="1625601"/>
            <a:ext cx="2083826" cy="1316096"/>
          </a:xfrm>
          <a:prstGeom prst="rightArrow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5" name="TextBox 24"/>
          <p:cNvSpPr txBox="1"/>
          <p:nvPr/>
        </p:nvSpPr>
        <p:spPr>
          <a:xfrm>
            <a:off x="572035" y="1982627"/>
            <a:ext cx="16351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4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itchFamily="34" charset="-34"/>
                <a:cs typeface="FreesiaUPC" pitchFamily="34" charset="-34"/>
              </a:rPr>
              <a:t>สาระที่ 6</a:t>
            </a:r>
            <a:endParaRPr lang="th-TH" sz="40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76256" y="6231910"/>
            <a:ext cx="2159155" cy="52322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itchFamily="34" charset="-34"/>
                <a:cs typeface="FreesiaUPC" pitchFamily="34" charset="-34"/>
              </a:rPr>
              <a:t>สุชาติ วงศ์สุวรรณ</a:t>
            </a:r>
            <a:endParaRPr lang="th-TH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iaUPC" pitchFamily="34" charset="-34"/>
              <a:cs typeface="FreesiaUPC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535702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" grpId="0" animBg="1"/>
      <p:bldP spid="4" grpId="0"/>
      <p:bldP spid="23" grpId="0" animBg="1"/>
      <p:bldP spid="24" grpId="0" animBg="1"/>
      <p:bldP spid="2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ลูกศรขวา 13"/>
          <p:cNvSpPr/>
          <p:nvPr/>
        </p:nvSpPr>
        <p:spPr>
          <a:xfrm rot="1553589">
            <a:off x="2418527" y="3734365"/>
            <a:ext cx="936481" cy="576064"/>
          </a:xfrm>
          <a:prstGeom prst="rightArrow">
            <a:avLst/>
          </a:prstGeom>
          <a:solidFill>
            <a:srgbClr val="FFFF0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15" name="ลูกศรขวา 14"/>
          <p:cNvSpPr/>
          <p:nvPr/>
        </p:nvSpPr>
        <p:spPr>
          <a:xfrm rot="2533826">
            <a:off x="1405400" y="4415530"/>
            <a:ext cx="1479823" cy="576064"/>
          </a:xfrm>
          <a:prstGeom prst="rightArrow">
            <a:avLst/>
          </a:prstGeom>
          <a:solidFill>
            <a:srgbClr val="FFFF0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11" name="ลูกศรขวา 10"/>
          <p:cNvSpPr/>
          <p:nvPr/>
        </p:nvSpPr>
        <p:spPr>
          <a:xfrm rot="20426111">
            <a:off x="2694414" y="1537570"/>
            <a:ext cx="1819768" cy="576064"/>
          </a:xfrm>
          <a:prstGeom prst="rightArrow">
            <a:avLst/>
          </a:prstGeom>
          <a:solidFill>
            <a:srgbClr val="FFFF0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4" name="วงรี 3"/>
          <p:cNvSpPr/>
          <p:nvPr/>
        </p:nvSpPr>
        <p:spPr>
          <a:xfrm>
            <a:off x="130629" y="1325355"/>
            <a:ext cx="2930282" cy="2930282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384786" y="188640"/>
            <a:ext cx="6715606" cy="92333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th-TH" sz="5400" b="1" spc="5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FreesiaUPC" pitchFamily="34" charset="-34"/>
                <a:cs typeface="FreesiaUPC" pitchFamily="34" charset="-34"/>
              </a:rPr>
              <a:t>การบริหารจัดการหลักสูตร</a:t>
            </a:r>
            <a:endParaRPr lang="th-TH" sz="5400" b="1" spc="50" dirty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6618" y="2099521"/>
            <a:ext cx="3024336" cy="156966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th-TH" sz="3200" b="1" spc="50" dirty="0" smtClean="0">
                <a:ln w="11430">
                  <a:noFill/>
                </a:ln>
                <a:solidFill>
                  <a:schemeClr val="bg2">
                    <a:lumMod val="10000"/>
                  </a:schemeClr>
                </a:solidFill>
                <a:latin typeface="FreesiaUPC" pitchFamily="34" charset="-34"/>
                <a:cs typeface="FreesiaUPC" pitchFamily="34" charset="-34"/>
              </a:rPr>
              <a:t>คำสั่ง </a:t>
            </a:r>
            <a:r>
              <a:rPr lang="th-TH" sz="3200" b="1" spc="50" dirty="0" err="1" smtClean="0">
                <a:ln w="11430">
                  <a:noFill/>
                </a:ln>
                <a:solidFill>
                  <a:schemeClr val="bg2">
                    <a:lumMod val="10000"/>
                  </a:schemeClr>
                </a:solidFill>
                <a:latin typeface="FreesiaUPC" pitchFamily="34" charset="-34"/>
                <a:cs typeface="FreesiaUPC" pitchFamily="34" charset="-34"/>
              </a:rPr>
              <a:t>สพฐ</a:t>
            </a:r>
            <a:r>
              <a:rPr lang="th-TH" sz="3200" b="1" spc="50" dirty="0" smtClean="0">
                <a:ln w="11430">
                  <a:noFill/>
                </a:ln>
                <a:solidFill>
                  <a:schemeClr val="bg2">
                    <a:lumMod val="10000"/>
                  </a:schemeClr>
                </a:solidFill>
                <a:latin typeface="FreesiaUPC" pitchFamily="34" charset="-34"/>
                <a:cs typeface="FreesiaUPC" pitchFamily="34" charset="-34"/>
              </a:rPr>
              <a:t>.</a:t>
            </a:r>
          </a:p>
          <a:p>
            <a:pPr algn="ctr"/>
            <a:r>
              <a:rPr lang="th-TH" sz="3200" b="1" spc="50" dirty="0" smtClean="0">
                <a:ln w="11430">
                  <a:noFill/>
                </a:ln>
                <a:solidFill>
                  <a:schemeClr val="bg2">
                    <a:lumMod val="10000"/>
                  </a:schemeClr>
                </a:solidFill>
                <a:latin typeface="FreesiaUPC" pitchFamily="34" charset="-34"/>
                <a:cs typeface="FreesiaUPC" pitchFamily="34" charset="-34"/>
              </a:rPr>
              <a:t>ที่ ศธ. 04010/ว779</a:t>
            </a:r>
          </a:p>
          <a:p>
            <a:pPr algn="ctr"/>
            <a:r>
              <a:rPr lang="th-TH" sz="3200" b="1" spc="50" dirty="0" err="1" smtClean="0">
                <a:ln w="11430">
                  <a:noFill/>
                </a:ln>
                <a:solidFill>
                  <a:schemeClr val="bg2">
                    <a:lumMod val="10000"/>
                  </a:schemeClr>
                </a:solidFill>
                <a:latin typeface="FreesiaUPC" pitchFamily="34" charset="-34"/>
                <a:cs typeface="FreesiaUPC" pitchFamily="34" charset="-34"/>
              </a:rPr>
              <a:t>ลว</a:t>
            </a:r>
            <a:r>
              <a:rPr lang="th-TH" sz="3200" b="1" spc="50" dirty="0" smtClean="0">
                <a:ln w="11430">
                  <a:noFill/>
                </a:ln>
                <a:solidFill>
                  <a:schemeClr val="bg2">
                    <a:lumMod val="10000"/>
                  </a:schemeClr>
                </a:solidFill>
                <a:latin typeface="FreesiaUPC" pitchFamily="34" charset="-34"/>
                <a:cs typeface="FreesiaUPC" pitchFamily="34" charset="-34"/>
              </a:rPr>
              <a:t> 26 มิ.ย. 57</a:t>
            </a:r>
            <a:endParaRPr lang="th-TH" sz="3200" b="1" spc="50" dirty="0">
              <a:ln w="11430">
                <a:noFill/>
              </a:ln>
              <a:solidFill>
                <a:schemeClr val="bg2">
                  <a:lumMod val="10000"/>
                </a:schemeClr>
              </a:solidFill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99992" y="1268760"/>
            <a:ext cx="4104456" cy="954107"/>
          </a:xfrm>
          <a:prstGeom prst="rect">
            <a:avLst/>
          </a:prstGeom>
          <a:solidFill>
            <a:srgbClr val="FFFFCC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itchFamily="34" charset="-34"/>
                <a:cs typeface="FreesiaUPC" pitchFamily="34" charset="-34"/>
              </a:rPr>
              <a:t>1. รายวิชาหน้าที่พลเมืองเป็นรายวิชาเพิ่มเติมในหลักสูตรสถานศึกษา</a:t>
            </a:r>
            <a:endParaRPr lang="th-TH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39952" y="2276872"/>
            <a:ext cx="4104456" cy="954107"/>
          </a:xfrm>
          <a:prstGeom prst="rect">
            <a:avLst/>
          </a:prstGeom>
          <a:solidFill>
            <a:srgbClr val="FFFFCC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itchFamily="34" charset="-34"/>
                <a:cs typeface="FreesiaUPC" pitchFamily="34" charset="-34"/>
              </a:rPr>
              <a:t>2. ระดับประถมศึกษา (ป.1 - ป.6) </a:t>
            </a:r>
            <a:br>
              <a:rPr lang="th-TH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itchFamily="34" charset="-34"/>
                <a:cs typeface="FreesiaUPC" pitchFamily="34" charset="-34"/>
              </a:rPr>
            </a:br>
            <a:r>
              <a:rPr lang="th-TH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itchFamily="34" charset="-34"/>
                <a:cs typeface="FreesiaUPC" pitchFamily="34" charset="-34"/>
              </a:rPr>
              <a:t>    จำนวน 40 ชั่วโมง/ปี (6 รายวิชา) </a:t>
            </a:r>
            <a:endParaRPr lang="th-TH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47864" y="3284984"/>
            <a:ext cx="4320480" cy="1384995"/>
          </a:xfrm>
          <a:prstGeom prst="rect">
            <a:avLst/>
          </a:prstGeom>
          <a:solidFill>
            <a:srgbClr val="FFFFCC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itchFamily="34" charset="-34"/>
                <a:cs typeface="FreesiaUPC" pitchFamily="34" charset="-34"/>
              </a:rPr>
              <a:t>3</a:t>
            </a:r>
            <a:r>
              <a:rPr lang="th-TH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itchFamily="34" charset="-34"/>
                <a:cs typeface="FreesiaUPC" pitchFamily="34" charset="-34"/>
              </a:rPr>
              <a:t>. ระดับมัธยมศึกษาตอนต้น          </a:t>
            </a:r>
            <a:br>
              <a:rPr lang="th-TH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itchFamily="34" charset="-34"/>
                <a:cs typeface="FreesiaUPC" pitchFamily="34" charset="-34"/>
              </a:rPr>
            </a:br>
            <a:r>
              <a:rPr lang="th-TH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itchFamily="34" charset="-34"/>
                <a:cs typeface="FreesiaUPC" pitchFamily="34" charset="-34"/>
              </a:rPr>
              <a:t>    (ม.1 - ม.3) จำนวน 40 ชั่วโมง/ปี </a:t>
            </a:r>
            <a:r>
              <a:rPr lang="th-TH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itchFamily="34" charset="-34"/>
                <a:cs typeface="FreesiaUPC" pitchFamily="34" charset="-34"/>
              </a:rPr>
              <a:t/>
            </a:r>
            <a:br>
              <a:rPr lang="th-TH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itchFamily="34" charset="-34"/>
                <a:cs typeface="FreesiaUPC" pitchFamily="34" charset="-34"/>
              </a:rPr>
            </a:br>
            <a:r>
              <a:rPr lang="th-TH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itchFamily="34" charset="-34"/>
                <a:cs typeface="FreesiaUPC" pitchFamily="34" charset="-34"/>
              </a:rPr>
              <a:t>    (6 รายวิชา/3 หน่วย</a:t>
            </a:r>
            <a:r>
              <a:rPr lang="th-TH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itchFamily="34" charset="-34"/>
                <a:cs typeface="FreesiaUPC" pitchFamily="34" charset="-34"/>
              </a:rPr>
              <a:t>กิต</a:t>
            </a:r>
            <a:r>
              <a:rPr lang="th-TH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itchFamily="34" charset="-34"/>
                <a:cs typeface="FreesiaUPC" pitchFamily="34" charset="-34"/>
              </a:rPr>
              <a:t>) </a:t>
            </a:r>
            <a:endParaRPr lang="th-TH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771800" y="4743544"/>
            <a:ext cx="4702762" cy="1384995"/>
          </a:xfrm>
          <a:prstGeom prst="rect">
            <a:avLst/>
          </a:prstGeom>
          <a:solidFill>
            <a:srgbClr val="FFFFCC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itchFamily="34" charset="-34"/>
                <a:cs typeface="FreesiaUPC" pitchFamily="34" charset="-34"/>
              </a:rPr>
              <a:t>4. ระดับมัธยมศึกษาตอนปลาย          </a:t>
            </a:r>
            <a:br>
              <a:rPr lang="th-TH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itchFamily="34" charset="-34"/>
                <a:cs typeface="FreesiaUPC" pitchFamily="34" charset="-34"/>
              </a:rPr>
            </a:br>
            <a:r>
              <a:rPr lang="th-TH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itchFamily="34" charset="-34"/>
                <a:cs typeface="FreesiaUPC" pitchFamily="34" charset="-34"/>
              </a:rPr>
              <a:t>    (ม.4 - ม.6) จำนวน 80 ชั่วโมง/ 3 ปี </a:t>
            </a:r>
            <a:r>
              <a:rPr lang="th-TH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itchFamily="34" charset="-34"/>
                <a:cs typeface="FreesiaUPC" pitchFamily="34" charset="-34"/>
              </a:rPr>
              <a:t/>
            </a:r>
            <a:br>
              <a:rPr lang="th-TH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itchFamily="34" charset="-34"/>
                <a:cs typeface="FreesiaUPC" pitchFamily="34" charset="-34"/>
              </a:rPr>
            </a:br>
            <a:r>
              <a:rPr lang="th-TH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itchFamily="34" charset="-34"/>
                <a:cs typeface="FreesiaUPC" pitchFamily="34" charset="-34"/>
              </a:rPr>
              <a:t>    (4 รายวิชา/2 หน่วย</a:t>
            </a:r>
            <a:r>
              <a:rPr lang="th-TH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itchFamily="34" charset="-34"/>
                <a:cs typeface="FreesiaUPC" pitchFamily="34" charset="-34"/>
              </a:rPr>
              <a:t>กิต</a:t>
            </a:r>
            <a:r>
              <a:rPr lang="th-TH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itchFamily="34" charset="-34"/>
                <a:cs typeface="FreesiaUPC" pitchFamily="34" charset="-34"/>
              </a:rPr>
              <a:t>) </a:t>
            </a:r>
            <a:endParaRPr lang="th-TH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03648" y="6239898"/>
            <a:ext cx="4932548" cy="584775"/>
          </a:xfrm>
          <a:prstGeom prst="rect">
            <a:avLst/>
          </a:prstGeom>
          <a:solidFill>
            <a:srgbClr val="FF0000"/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itchFamily="34" charset="-34"/>
                <a:cs typeface="FreesiaUPC" pitchFamily="34" charset="-34"/>
              </a:rPr>
              <a:t>ตั้งแต่ภาคเรียนที่ 2 ปีการศึกษา 2557</a:t>
            </a:r>
            <a:endParaRPr lang="th-TH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13" name="ลูกศรขวา 12"/>
          <p:cNvSpPr/>
          <p:nvPr/>
        </p:nvSpPr>
        <p:spPr>
          <a:xfrm>
            <a:off x="3045497" y="2454887"/>
            <a:ext cx="1094455" cy="576064"/>
          </a:xfrm>
          <a:prstGeom prst="rightArrow">
            <a:avLst/>
          </a:prstGeom>
          <a:solidFill>
            <a:srgbClr val="FFFF0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804248" y="6290156"/>
            <a:ext cx="2159155" cy="52322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itchFamily="34" charset="-34"/>
                <a:cs typeface="FreesiaUPC" pitchFamily="34" charset="-34"/>
              </a:rPr>
              <a:t>สุชาติ วงศ์สุวรรณ</a:t>
            </a:r>
            <a:endParaRPr lang="th-TH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iaUPC" pitchFamily="34" charset="-34"/>
              <a:cs typeface="FreesiaUPC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942094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1" grpId="0" animBg="1"/>
      <p:bldP spid="4" grpId="0" animBg="1"/>
      <p:bldP spid="2" grpId="0" animBg="1"/>
      <p:bldP spid="3" grpId="0"/>
      <p:bldP spid="5" grpId="0" animBg="1"/>
      <p:bldP spid="6" grpId="0" animBg="1"/>
      <p:bldP spid="7" grpId="0" animBg="1"/>
      <p:bldP spid="8" grpId="0" animBg="1"/>
      <p:bldP spid="9" grpId="0" animBg="1"/>
      <p:bldP spid="13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84784" y="446213"/>
            <a:ext cx="5183560" cy="7386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4200" b="1" dirty="0" smtClean="0">
                <a:ln w="12700">
                  <a:noFill/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FreesiaUPC" pitchFamily="34" charset="-34"/>
                <a:cs typeface="FreesiaUPC" pitchFamily="34" charset="-34"/>
              </a:rPr>
              <a:t>วิทยาศาสตร์</a:t>
            </a:r>
            <a:endParaRPr lang="th-TH" sz="4200" b="1" dirty="0">
              <a:ln w="12700">
                <a:noFill/>
                <a:prstDash val="solid"/>
              </a:ln>
              <a:solidFill>
                <a:schemeClr val="accent6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3" name="วงรี 2"/>
          <p:cNvSpPr/>
          <p:nvPr/>
        </p:nvSpPr>
        <p:spPr>
          <a:xfrm>
            <a:off x="1067358" y="199613"/>
            <a:ext cx="1952201" cy="1154174"/>
          </a:xfrm>
          <a:prstGeom prst="ellipse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 sz="420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68818" y="446213"/>
            <a:ext cx="195082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4200" b="1" dirty="0" smtClean="0">
                <a:ln w="12700">
                  <a:noFill/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FreesiaUPC" pitchFamily="34" charset="-34"/>
                <a:cs typeface="FreesiaUPC" pitchFamily="34" charset="-34"/>
              </a:rPr>
              <a:t>กลุ่มสาระ</a:t>
            </a:r>
            <a:endParaRPr lang="th-TH" sz="4200" b="1" dirty="0">
              <a:ln w="12700">
                <a:noFill/>
                <a:prstDash val="solid"/>
              </a:ln>
              <a:solidFill>
                <a:schemeClr val="accent6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78729" y="1794498"/>
            <a:ext cx="6408712" cy="646331"/>
          </a:xfrm>
          <a:prstGeom prst="rect">
            <a:avLst/>
          </a:prstGeom>
          <a:solidFill>
            <a:srgbClr val="FFFF00"/>
          </a:solidFill>
          <a:ln w="5715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th-TH" sz="3600" b="1" dirty="0" smtClean="0">
                <a:ln w="12700">
                  <a:noFill/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FreesiaUPC" pitchFamily="34" charset="-34"/>
                <a:cs typeface="FreesiaUPC" pitchFamily="34" charset="-34"/>
              </a:rPr>
              <a:t>สิ่งมีชีวิตกับกระบวนการดำรงชีวิต </a:t>
            </a:r>
            <a:r>
              <a:rPr lang="th-TH" sz="3600" b="1" dirty="0" err="1" smtClean="0">
                <a:ln w="12700">
                  <a:noFill/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FreesiaUPC" pitchFamily="34" charset="-34"/>
                <a:cs typeface="FreesiaUPC" pitchFamily="34" charset="-34"/>
              </a:rPr>
              <a:t>มฐ</a:t>
            </a:r>
            <a:r>
              <a:rPr lang="th-TH" sz="3600" b="1" dirty="0" smtClean="0">
                <a:ln w="12700">
                  <a:noFill/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FreesiaUPC" pitchFamily="34" charset="-34"/>
                <a:cs typeface="FreesiaUPC" pitchFamily="34" charset="-34"/>
              </a:rPr>
              <a:t>. ว 1.2</a:t>
            </a:r>
            <a:endParaRPr lang="th-TH" sz="3600" b="1" dirty="0">
              <a:ln w="12700">
                <a:noFill/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7" name="ลูกศรขวา 6"/>
          <p:cNvSpPr/>
          <p:nvPr/>
        </p:nvSpPr>
        <p:spPr>
          <a:xfrm>
            <a:off x="334453" y="1484784"/>
            <a:ext cx="1834001" cy="1099294"/>
          </a:xfrm>
          <a:prstGeom prst="rightArrow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3600"/>
          </a:p>
        </p:txBody>
      </p:sp>
      <p:sp>
        <p:nvSpPr>
          <p:cNvPr id="9" name="TextBox 8"/>
          <p:cNvSpPr txBox="1"/>
          <p:nvPr/>
        </p:nvSpPr>
        <p:spPr>
          <a:xfrm>
            <a:off x="294928" y="1794499"/>
            <a:ext cx="16351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3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itchFamily="34" charset="-34"/>
                <a:cs typeface="FreesiaUPC" pitchFamily="34" charset="-34"/>
              </a:rPr>
              <a:t>สาระที่ 1</a:t>
            </a:r>
            <a:endParaRPr lang="th-TH" sz="36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478729" y="3101823"/>
            <a:ext cx="5760640" cy="646331"/>
          </a:xfrm>
          <a:prstGeom prst="rect">
            <a:avLst/>
          </a:prstGeom>
          <a:solidFill>
            <a:srgbClr val="FFFF00"/>
          </a:solidFill>
          <a:ln w="5715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th-TH" sz="3600" b="1" dirty="0" smtClean="0">
                <a:ln w="12700">
                  <a:noFill/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FreesiaUPC" pitchFamily="34" charset="-34"/>
                <a:cs typeface="FreesiaUPC" pitchFamily="34" charset="-34"/>
              </a:rPr>
              <a:t>ชีวิตกับสิ่งแวดล้อม </a:t>
            </a:r>
            <a:r>
              <a:rPr lang="th-TH" sz="3600" b="1" dirty="0" err="1" smtClean="0">
                <a:ln w="12700">
                  <a:noFill/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FreesiaUPC" pitchFamily="34" charset="-34"/>
                <a:cs typeface="FreesiaUPC" pitchFamily="34" charset="-34"/>
              </a:rPr>
              <a:t>มฐ</a:t>
            </a:r>
            <a:r>
              <a:rPr lang="th-TH" sz="3600" b="1" dirty="0" smtClean="0">
                <a:ln w="12700">
                  <a:noFill/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FreesiaUPC" pitchFamily="34" charset="-34"/>
                <a:cs typeface="FreesiaUPC" pitchFamily="34" charset="-34"/>
              </a:rPr>
              <a:t>. ว 2.1 , ว 2.2</a:t>
            </a:r>
            <a:endParaRPr lang="th-TH" sz="3600" b="1" dirty="0">
              <a:ln w="12700">
                <a:noFill/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11" name="ลูกศรขวา 10"/>
          <p:cNvSpPr/>
          <p:nvPr/>
        </p:nvSpPr>
        <p:spPr>
          <a:xfrm>
            <a:off x="294928" y="2784818"/>
            <a:ext cx="1873526" cy="1099294"/>
          </a:xfrm>
          <a:prstGeom prst="rightArrow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3600"/>
          </a:p>
        </p:txBody>
      </p:sp>
      <p:sp>
        <p:nvSpPr>
          <p:cNvPr id="12" name="TextBox 11"/>
          <p:cNvSpPr txBox="1"/>
          <p:nvPr/>
        </p:nvSpPr>
        <p:spPr>
          <a:xfrm>
            <a:off x="294928" y="3101824"/>
            <a:ext cx="16351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3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itchFamily="34" charset="-34"/>
                <a:cs typeface="FreesiaUPC" pitchFamily="34" charset="-34"/>
              </a:rPr>
              <a:t>สาระที่ 2</a:t>
            </a:r>
            <a:endParaRPr lang="th-TH" sz="36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478729" y="4384834"/>
            <a:ext cx="5638328" cy="646331"/>
          </a:xfrm>
          <a:prstGeom prst="rect">
            <a:avLst/>
          </a:prstGeom>
          <a:solidFill>
            <a:srgbClr val="FFFF00"/>
          </a:solidFill>
          <a:ln w="5715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th-TH" sz="3600" b="1" dirty="0" smtClean="0">
                <a:ln w="12700">
                  <a:noFill/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FreesiaUPC" pitchFamily="34" charset="-34"/>
                <a:cs typeface="FreesiaUPC" pitchFamily="34" charset="-34"/>
              </a:rPr>
              <a:t>พลังงาน </a:t>
            </a:r>
            <a:r>
              <a:rPr lang="th-TH" sz="3600" b="1" dirty="0" err="1" smtClean="0">
                <a:ln w="12700">
                  <a:noFill/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FreesiaUPC" pitchFamily="34" charset="-34"/>
                <a:cs typeface="FreesiaUPC" pitchFamily="34" charset="-34"/>
              </a:rPr>
              <a:t>มฐ</a:t>
            </a:r>
            <a:r>
              <a:rPr lang="th-TH" sz="3600" b="1" dirty="0" smtClean="0">
                <a:ln w="12700">
                  <a:noFill/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FreesiaUPC" pitchFamily="34" charset="-34"/>
                <a:cs typeface="FreesiaUPC" pitchFamily="34" charset="-34"/>
              </a:rPr>
              <a:t>. ว </a:t>
            </a:r>
            <a:r>
              <a:rPr lang="th-TH" sz="3600" b="1" dirty="0">
                <a:ln w="12700">
                  <a:noFill/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FreesiaUPC" pitchFamily="34" charset="-34"/>
                <a:cs typeface="FreesiaUPC" pitchFamily="34" charset="-34"/>
              </a:rPr>
              <a:t>5</a:t>
            </a:r>
            <a:r>
              <a:rPr lang="th-TH" sz="3600" b="1" dirty="0" smtClean="0">
                <a:ln w="12700">
                  <a:noFill/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FreesiaUPC" pitchFamily="34" charset="-34"/>
                <a:cs typeface="FreesiaUPC" pitchFamily="34" charset="-34"/>
              </a:rPr>
              <a:t>.1</a:t>
            </a:r>
            <a:endParaRPr lang="th-TH" sz="3600" b="1" dirty="0">
              <a:ln w="12700">
                <a:noFill/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14" name="ลูกศรขวา 13"/>
          <p:cNvSpPr/>
          <p:nvPr/>
        </p:nvSpPr>
        <p:spPr>
          <a:xfrm>
            <a:off x="273224" y="4061788"/>
            <a:ext cx="1888543" cy="1099294"/>
          </a:xfrm>
          <a:prstGeom prst="rightArrow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3600"/>
          </a:p>
        </p:txBody>
      </p:sp>
      <p:sp>
        <p:nvSpPr>
          <p:cNvPr id="15" name="TextBox 14"/>
          <p:cNvSpPr txBox="1"/>
          <p:nvPr/>
        </p:nvSpPr>
        <p:spPr>
          <a:xfrm>
            <a:off x="342428" y="4384835"/>
            <a:ext cx="15306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3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itchFamily="34" charset="-34"/>
                <a:cs typeface="FreesiaUPC" pitchFamily="34" charset="-34"/>
              </a:rPr>
              <a:t>สาระที่ 5</a:t>
            </a:r>
            <a:endParaRPr lang="th-TH" sz="36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483768" y="5674938"/>
            <a:ext cx="6408712" cy="646331"/>
          </a:xfrm>
          <a:prstGeom prst="rect">
            <a:avLst/>
          </a:prstGeom>
          <a:solidFill>
            <a:srgbClr val="FFFF00"/>
          </a:solidFill>
          <a:ln w="5715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th-TH" sz="3600" b="1" dirty="0" smtClean="0">
                <a:ln w="12700">
                  <a:noFill/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FreesiaUPC" pitchFamily="34" charset="-34"/>
                <a:cs typeface="FreesiaUPC" pitchFamily="34" charset="-34"/>
              </a:rPr>
              <a:t>กระบวนการเปลี่ยนแปลงของโลก </a:t>
            </a:r>
            <a:r>
              <a:rPr lang="th-TH" sz="3600" b="1" dirty="0" err="1" smtClean="0">
                <a:ln w="12700">
                  <a:noFill/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FreesiaUPC" pitchFamily="34" charset="-34"/>
                <a:cs typeface="FreesiaUPC" pitchFamily="34" charset="-34"/>
              </a:rPr>
              <a:t>มฐ</a:t>
            </a:r>
            <a:r>
              <a:rPr lang="th-TH" sz="3600" b="1" dirty="0" smtClean="0">
                <a:ln w="12700">
                  <a:noFill/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FreesiaUPC" pitchFamily="34" charset="-34"/>
                <a:cs typeface="FreesiaUPC" pitchFamily="34" charset="-34"/>
              </a:rPr>
              <a:t>. </a:t>
            </a:r>
            <a:r>
              <a:rPr lang="th-TH" sz="3600" b="1" dirty="0">
                <a:ln w="12700">
                  <a:noFill/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FreesiaUPC" pitchFamily="34" charset="-34"/>
                <a:cs typeface="FreesiaUPC" pitchFamily="34" charset="-34"/>
              </a:rPr>
              <a:t>ว</a:t>
            </a:r>
            <a:r>
              <a:rPr lang="th-TH" sz="3600" b="1" dirty="0" smtClean="0">
                <a:ln w="12700">
                  <a:noFill/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FreesiaUPC" pitchFamily="34" charset="-34"/>
                <a:cs typeface="FreesiaUPC" pitchFamily="34" charset="-34"/>
              </a:rPr>
              <a:t> 6.1</a:t>
            </a:r>
            <a:endParaRPr lang="th-TH" sz="3600" b="1" dirty="0">
              <a:ln w="12700">
                <a:noFill/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17" name="ลูกศรขวา 16"/>
          <p:cNvSpPr/>
          <p:nvPr/>
        </p:nvSpPr>
        <p:spPr>
          <a:xfrm>
            <a:off x="251520" y="5357932"/>
            <a:ext cx="1884450" cy="1099294"/>
          </a:xfrm>
          <a:prstGeom prst="rightArrow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3600"/>
          </a:p>
        </p:txBody>
      </p:sp>
      <p:sp>
        <p:nvSpPr>
          <p:cNvPr id="18" name="TextBox 17"/>
          <p:cNvSpPr txBox="1"/>
          <p:nvPr/>
        </p:nvSpPr>
        <p:spPr>
          <a:xfrm>
            <a:off x="273224" y="5674938"/>
            <a:ext cx="16351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3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itchFamily="34" charset="-34"/>
                <a:cs typeface="FreesiaUPC" pitchFamily="34" charset="-34"/>
              </a:rPr>
              <a:t>สาระที่ 6</a:t>
            </a:r>
            <a:endParaRPr lang="th-TH" sz="36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iaUPC" pitchFamily="34" charset="-34"/>
              <a:cs typeface="FreesiaUPC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548856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" grpId="0" animBg="1"/>
      <p:bldP spid="4" grpId="0"/>
      <p:bldP spid="6" grpId="0" animBg="1"/>
      <p:bldP spid="7" grpId="0" animBg="1"/>
      <p:bldP spid="9" grpId="0"/>
      <p:bldP spid="10" grpId="0" animBg="1"/>
      <p:bldP spid="11" grpId="0" animBg="1"/>
      <p:bldP spid="12" grpId="0"/>
      <p:bldP spid="13" grpId="0" animBg="1"/>
      <p:bldP spid="14" grpId="0" animBg="1"/>
      <p:bldP spid="15" grpId="0"/>
      <p:bldP spid="16" grpId="0" animBg="1"/>
      <p:bldP spid="17" grpId="0" animBg="1"/>
      <p:bldP spid="18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84784" y="357070"/>
            <a:ext cx="5183560" cy="7386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4200" b="1" dirty="0" smtClean="0">
                <a:ln w="12700">
                  <a:noFill/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FreesiaUPC" pitchFamily="34" charset="-34"/>
                <a:cs typeface="FreesiaUPC" pitchFamily="34" charset="-34"/>
              </a:rPr>
              <a:t>สุขศึกษาและพลศึกษา</a:t>
            </a:r>
            <a:endParaRPr lang="th-TH" sz="4200" b="1" dirty="0">
              <a:ln w="12700">
                <a:noFill/>
                <a:prstDash val="solid"/>
              </a:ln>
              <a:solidFill>
                <a:schemeClr val="accent6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3" name="วงรี 2"/>
          <p:cNvSpPr/>
          <p:nvPr/>
        </p:nvSpPr>
        <p:spPr>
          <a:xfrm>
            <a:off x="1067358" y="110470"/>
            <a:ext cx="1952201" cy="1154174"/>
          </a:xfrm>
          <a:prstGeom prst="ellipse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 sz="420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97953" y="357070"/>
            <a:ext cx="195082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4200" b="1" dirty="0" smtClean="0">
                <a:ln w="12700">
                  <a:noFill/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FreesiaUPC" pitchFamily="34" charset="-34"/>
                <a:cs typeface="FreesiaUPC" pitchFamily="34" charset="-34"/>
              </a:rPr>
              <a:t>กลุ่มสาระ</a:t>
            </a:r>
            <a:endParaRPr lang="th-TH" sz="4200" b="1" dirty="0">
              <a:ln w="12700">
                <a:noFill/>
                <a:prstDash val="solid"/>
              </a:ln>
              <a:solidFill>
                <a:schemeClr val="accent6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79512" y="2708920"/>
            <a:ext cx="8712968" cy="1200329"/>
          </a:xfrm>
          <a:prstGeom prst="rect">
            <a:avLst/>
          </a:prstGeom>
          <a:noFill/>
          <a:ln w="57150">
            <a:noFill/>
          </a:ln>
        </p:spPr>
        <p:txBody>
          <a:bodyPr wrap="square" rtlCol="0">
            <a:spAutoFit/>
          </a:bodyPr>
          <a:lstStyle/>
          <a:p>
            <a:r>
              <a:rPr lang="th-TH" sz="3600" b="1" dirty="0" err="1" smtClean="0">
                <a:solidFill>
                  <a:srgbClr val="FFFF00"/>
                </a:solidFill>
                <a:latin typeface="FreesiaUPC" pitchFamily="34" charset="-34"/>
                <a:cs typeface="FreesiaUPC" pitchFamily="34" charset="-34"/>
              </a:rPr>
              <a:t>มฐ</a:t>
            </a:r>
            <a:r>
              <a:rPr lang="th-TH" sz="3600" b="1" dirty="0" smtClean="0">
                <a:solidFill>
                  <a:srgbClr val="FFFF00"/>
                </a:solidFill>
                <a:latin typeface="FreesiaUPC" pitchFamily="34" charset="-34"/>
                <a:cs typeface="FreesiaUPC" pitchFamily="34" charset="-34"/>
              </a:rPr>
              <a:t>. พ </a:t>
            </a:r>
            <a:r>
              <a:rPr lang="th-TH" sz="3600" b="1" dirty="0">
                <a:solidFill>
                  <a:srgbClr val="FFFF00"/>
                </a:solidFill>
                <a:latin typeface="FreesiaUPC" pitchFamily="34" charset="-34"/>
                <a:cs typeface="FreesiaUPC" pitchFamily="34" charset="-34"/>
              </a:rPr>
              <a:t>1</a:t>
            </a:r>
            <a:r>
              <a:rPr lang="th-TH" sz="3600" b="1" dirty="0" smtClean="0">
                <a:solidFill>
                  <a:srgbClr val="FFFF00"/>
                </a:solidFill>
                <a:latin typeface="FreesiaUPC" pitchFamily="34" charset="-34"/>
                <a:cs typeface="FreesiaUPC" pitchFamily="34" charset="-34"/>
              </a:rPr>
              <a:t>.1 </a:t>
            </a:r>
            <a:r>
              <a:rPr lang="en-US" sz="3600" b="1" dirty="0" smtClean="0">
                <a:solidFill>
                  <a:schemeClr val="bg1"/>
                </a:solidFill>
                <a:latin typeface="FreesiaUPC" pitchFamily="34" charset="-34"/>
                <a:cs typeface="FreesiaUPC" pitchFamily="34" charset="-34"/>
              </a:rPr>
              <a:t>:</a:t>
            </a:r>
            <a:r>
              <a:rPr lang="th-TH" sz="3600" b="1" dirty="0" smtClean="0">
                <a:solidFill>
                  <a:schemeClr val="bg1"/>
                </a:solidFill>
                <a:latin typeface="FreesiaUPC" pitchFamily="34" charset="-34"/>
                <a:cs typeface="FreesiaUPC" pitchFamily="34" charset="-34"/>
              </a:rPr>
              <a:t> เข้าใจธรรมชาติของการเจริญเติบโตและพัฒนาการของมนุษย์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337170" y="1604412"/>
            <a:ext cx="6696744" cy="646331"/>
          </a:xfrm>
          <a:prstGeom prst="rect">
            <a:avLst/>
          </a:prstGeom>
          <a:solidFill>
            <a:srgbClr val="FFFF00"/>
          </a:solidFill>
          <a:ln w="5715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3600" b="1" dirty="0" smtClean="0">
                <a:ln w="12700">
                  <a:noFill/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FreesiaUPC" pitchFamily="34" charset="-34"/>
                <a:cs typeface="FreesiaUPC" pitchFamily="34" charset="-34"/>
              </a:rPr>
              <a:t>การเจริญเติบโตและพัฒนาการของมนุษย์</a:t>
            </a:r>
            <a:endParaRPr lang="th-TH" sz="3600" b="1" dirty="0">
              <a:ln w="12700">
                <a:noFill/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24" name="ลูกศรขวา 23"/>
          <p:cNvSpPr/>
          <p:nvPr/>
        </p:nvSpPr>
        <p:spPr>
          <a:xfrm>
            <a:off x="71121" y="1385495"/>
            <a:ext cx="2083826" cy="1071776"/>
          </a:xfrm>
          <a:prstGeom prst="rightArrow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3600"/>
          </a:p>
        </p:txBody>
      </p:sp>
      <p:sp>
        <p:nvSpPr>
          <p:cNvPr id="25" name="TextBox 24"/>
          <p:cNvSpPr txBox="1"/>
          <p:nvPr/>
        </p:nvSpPr>
        <p:spPr>
          <a:xfrm>
            <a:off x="209413" y="1680659"/>
            <a:ext cx="16351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3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itchFamily="34" charset="-34"/>
                <a:cs typeface="FreesiaUPC" pitchFamily="34" charset="-34"/>
              </a:rPr>
              <a:t>สาระที่ 1</a:t>
            </a:r>
            <a:endParaRPr lang="th-TH" sz="36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79512" y="5469031"/>
            <a:ext cx="7560840" cy="1200329"/>
          </a:xfrm>
          <a:prstGeom prst="rect">
            <a:avLst/>
          </a:prstGeom>
          <a:noFill/>
          <a:ln w="57150">
            <a:noFill/>
          </a:ln>
        </p:spPr>
        <p:txBody>
          <a:bodyPr wrap="square" rtlCol="0">
            <a:spAutoFit/>
          </a:bodyPr>
          <a:lstStyle/>
          <a:p>
            <a:r>
              <a:rPr lang="th-TH" sz="3600" b="1" dirty="0" err="1" smtClean="0">
                <a:solidFill>
                  <a:srgbClr val="FFFF00"/>
                </a:solidFill>
                <a:latin typeface="FreesiaUPC" pitchFamily="34" charset="-34"/>
                <a:cs typeface="FreesiaUPC" pitchFamily="34" charset="-34"/>
              </a:rPr>
              <a:t>มฐ</a:t>
            </a:r>
            <a:r>
              <a:rPr lang="th-TH" sz="3600" b="1" dirty="0" smtClean="0">
                <a:solidFill>
                  <a:srgbClr val="FFFF00"/>
                </a:solidFill>
                <a:latin typeface="FreesiaUPC" pitchFamily="34" charset="-34"/>
                <a:cs typeface="FreesiaUPC" pitchFamily="34" charset="-34"/>
              </a:rPr>
              <a:t>. พ 2.1 </a:t>
            </a:r>
            <a:r>
              <a:rPr lang="en-US" sz="3600" b="1" dirty="0" smtClean="0">
                <a:solidFill>
                  <a:schemeClr val="bg1"/>
                </a:solidFill>
                <a:latin typeface="FreesiaUPC" pitchFamily="34" charset="-34"/>
                <a:cs typeface="FreesiaUPC" pitchFamily="34" charset="-34"/>
              </a:rPr>
              <a:t>:</a:t>
            </a:r>
            <a:r>
              <a:rPr lang="th-TH" sz="3600" b="1" dirty="0" smtClean="0">
                <a:solidFill>
                  <a:schemeClr val="bg1"/>
                </a:solidFill>
                <a:latin typeface="FreesiaUPC" pitchFamily="34" charset="-34"/>
                <a:cs typeface="FreesiaUPC" pitchFamily="34" charset="-34"/>
              </a:rPr>
              <a:t> เข้าใจและเห็นคุณค่าตนเองและครอบครัว เพศศึกษาและมีทักษะในการดำเนินชีวิต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337170" y="4364523"/>
            <a:ext cx="4107038" cy="646331"/>
          </a:xfrm>
          <a:prstGeom prst="rect">
            <a:avLst/>
          </a:prstGeom>
          <a:solidFill>
            <a:srgbClr val="FFFF00"/>
          </a:solidFill>
          <a:ln w="5715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3600" b="1" dirty="0" smtClean="0">
                <a:ln w="12700">
                  <a:noFill/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FreesiaUPC" pitchFamily="34" charset="-34"/>
                <a:cs typeface="FreesiaUPC" pitchFamily="34" charset="-34"/>
              </a:rPr>
              <a:t>ชีวิตและครอบครัว</a:t>
            </a:r>
            <a:endParaRPr lang="th-TH" sz="3600" b="1" dirty="0">
              <a:ln w="12700">
                <a:noFill/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19" name="ลูกศรขวา 18"/>
          <p:cNvSpPr/>
          <p:nvPr/>
        </p:nvSpPr>
        <p:spPr>
          <a:xfrm>
            <a:off x="71121" y="4145606"/>
            <a:ext cx="2083826" cy="1071776"/>
          </a:xfrm>
          <a:prstGeom prst="rightArrow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3600"/>
          </a:p>
        </p:txBody>
      </p:sp>
      <p:sp>
        <p:nvSpPr>
          <p:cNvPr id="20" name="TextBox 19"/>
          <p:cNvSpPr txBox="1"/>
          <p:nvPr/>
        </p:nvSpPr>
        <p:spPr>
          <a:xfrm>
            <a:off x="209413" y="4440770"/>
            <a:ext cx="16351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3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itchFamily="34" charset="-34"/>
                <a:cs typeface="FreesiaUPC" pitchFamily="34" charset="-34"/>
              </a:rPr>
              <a:t>สาระที่ 2</a:t>
            </a:r>
            <a:endParaRPr lang="th-TH" sz="36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876256" y="6231910"/>
            <a:ext cx="2159155" cy="52322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itchFamily="34" charset="-34"/>
                <a:cs typeface="FreesiaUPC" pitchFamily="34" charset="-34"/>
              </a:rPr>
              <a:t>สุชาติ วงศ์สุวรรณ</a:t>
            </a:r>
            <a:endParaRPr lang="th-TH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iaUPC" pitchFamily="34" charset="-34"/>
              <a:cs typeface="FreesiaUPC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066083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" grpId="0" animBg="1"/>
      <p:bldP spid="4" grpId="0"/>
      <p:bldP spid="22" grpId="0"/>
      <p:bldP spid="23" grpId="0" animBg="1"/>
      <p:bldP spid="24" grpId="0" animBg="1"/>
      <p:bldP spid="25" grpId="0"/>
      <p:bldP spid="17" grpId="0"/>
      <p:bldP spid="18" grpId="0" animBg="1"/>
      <p:bldP spid="19" grpId="0" animBg="1"/>
      <p:bldP spid="20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84784" y="446213"/>
            <a:ext cx="5183560" cy="7386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4200" b="1" dirty="0" smtClean="0">
                <a:ln w="12700">
                  <a:noFill/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FreesiaUPC" pitchFamily="34" charset="-34"/>
                <a:cs typeface="FreesiaUPC" pitchFamily="34" charset="-34"/>
              </a:rPr>
              <a:t>ศิลปะ</a:t>
            </a:r>
            <a:endParaRPr lang="th-TH" sz="4200" b="1" dirty="0">
              <a:ln w="12700">
                <a:noFill/>
                <a:prstDash val="solid"/>
              </a:ln>
              <a:solidFill>
                <a:schemeClr val="accent6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3" name="วงรี 2"/>
          <p:cNvSpPr/>
          <p:nvPr/>
        </p:nvSpPr>
        <p:spPr>
          <a:xfrm>
            <a:off x="1067358" y="199613"/>
            <a:ext cx="1952201" cy="1154174"/>
          </a:xfrm>
          <a:prstGeom prst="ellipse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 sz="420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67358" y="446213"/>
            <a:ext cx="195082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4200" b="1" dirty="0" smtClean="0">
                <a:ln w="12700">
                  <a:noFill/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FreesiaUPC" pitchFamily="34" charset="-34"/>
                <a:cs typeface="FreesiaUPC" pitchFamily="34" charset="-34"/>
              </a:rPr>
              <a:t>กลุ่มสาระ</a:t>
            </a:r>
            <a:endParaRPr lang="th-TH" sz="4200" b="1" dirty="0">
              <a:ln w="12700">
                <a:noFill/>
                <a:prstDash val="solid"/>
              </a:ln>
              <a:solidFill>
                <a:schemeClr val="accent6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03848" y="1484784"/>
            <a:ext cx="4464496" cy="584775"/>
          </a:xfrm>
          <a:prstGeom prst="rect">
            <a:avLst/>
          </a:prstGeom>
          <a:solidFill>
            <a:srgbClr val="FFFF00"/>
          </a:solidFill>
          <a:ln w="5715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th-TH" sz="3200" b="1" dirty="0" smtClean="0">
                <a:ln w="12700">
                  <a:noFill/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FreesiaUPC" pitchFamily="34" charset="-34"/>
                <a:cs typeface="FreesiaUPC" pitchFamily="34" charset="-34"/>
              </a:rPr>
              <a:t>ทัศนศิลป์ </a:t>
            </a:r>
            <a:r>
              <a:rPr lang="th-TH" sz="3200" b="1" dirty="0" err="1" smtClean="0">
                <a:ln w="12700">
                  <a:noFill/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FreesiaUPC" pitchFamily="34" charset="-34"/>
                <a:cs typeface="FreesiaUPC" pitchFamily="34" charset="-34"/>
              </a:rPr>
              <a:t>มฐ</a:t>
            </a:r>
            <a:r>
              <a:rPr lang="th-TH" sz="3200" b="1" dirty="0" smtClean="0">
                <a:ln w="12700">
                  <a:noFill/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FreesiaUPC" pitchFamily="34" charset="-34"/>
                <a:cs typeface="FreesiaUPC" pitchFamily="34" charset="-34"/>
              </a:rPr>
              <a:t>. ศ 1.2</a:t>
            </a:r>
            <a:endParaRPr lang="th-TH" sz="3200" b="1" dirty="0">
              <a:ln w="12700">
                <a:noFill/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7" name="ลูกศรขวา 6"/>
          <p:cNvSpPr/>
          <p:nvPr/>
        </p:nvSpPr>
        <p:spPr>
          <a:xfrm>
            <a:off x="611560" y="1500068"/>
            <a:ext cx="1834001" cy="723970"/>
          </a:xfrm>
          <a:prstGeom prst="rightArrow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3200"/>
          </a:p>
        </p:txBody>
      </p:sp>
      <p:sp>
        <p:nvSpPr>
          <p:cNvPr id="9" name="TextBox 8"/>
          <p:cNvSpPr txBox="1"/>
          <p:nvPr/>
        </p:nvSpPr>
        <p:spPr>
          <a:xfrm>
            <a:off x="572035" y="1622121"/>
            <a:ext cx="16351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itchFamily="34" charset="-34"/>
                <a:cs typeface="FreesiaUPC" pitchFamily="34" charset="-34"/>
              </a:rPr>
              <a:t>สาระที่ 1</a:t>
            </a:r>
            <a:endParaRPr lang="th-TH" sz="32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03848" y="2492896"/>
            <a:ext cx="4464496" cy="584775"/>
          </a:xfrm>
          <a:prstGeom prst="rect">
            <a:avLst/>
          </a:prstGeom>
          <a:solidFill>
            <a:srgbClr val="FFFF00"/>
          </a:solidFill>
          <a:ln w="5715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th-TH" sz="3200" b="1" dirty="0" smtClean="0">
                <a:ln w="12700">
                  <a:noFill/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FreesiaUPC" pitchFamily="34" charset="-34"/>
                <a:cs typeface="FreesiaUPC" pitchFamily="34" charset="-34"/>
              </a:rPr>
              <a:t>ดนตรี </a:t>
            </a:r>
            <a:r>
              <a:rPr lang="th-TH" sz="3200" b="1" dirty="0" err="1" smtClean="0">
                <a:ln w="12700">
                  <a:noFill/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FreesiaUPC" pitchFamily="34" charset="-34"/>
                <a:cs typeface="FreesiaUPC" pitchFamily="34" charset="-34"/>
              </a:rPr>
              <a:t>มฐ</a:t>
            </a:r>
            <a:r>
              <a:rPr lang="th-TH" sz="3200" b="1" dirty="0" smtClean="0">
                <a:ln w="12700">
                  <a:noFill/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FreesiaUPC" pitchFamily="34" charset="-34"/>
                <a:cs typeface="FreesiaUPC" pitchFamily="34" charset="-34"/>
              </a:rPr>
              <a:t>. ศ 2.2</a:t>
            </a:r>
            <a:endParaRPr lang="th-TH" sz="3200" b="1" dirty="0">
              <a:ln w="12700">
                <a:noFill/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11" name="ลูกศรขวา 10"/>
          <p:cNvSpPr/>
          <p:nvPr/>
        </p:nvSpPr>
        <p:spPr>
          <a:xfrm>
            <a:off x="572035" y="2508180"/>
            <a:ext cx="1873526" cy="723970"/>
          </a:xfrm>
          <a:prstGeom prst="rightArrow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3200"/>
          </a:p>
        </p:txBody>
      </p:sp>
      <p:sp>
        <p:nvSpPr>
          <p:cNvPr id="12" name="TextBox 11"/>
          <p:cNvSpPr txBox="1"/>
          <p:nvPr/>
        </p:nvSpPr>
        <p:spPr>
          <a:xfrm>
            <a:off x="572035" y="2637524"/>
            <a:ext cx="16351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itchFamily="34" charset="-34"/>
                <a:cs typeface="FreesiaUPC" pitchFamily="34" charset="-34"/>
              </a:rPr>
              <a:t>สาระที่ 2</a:t>
            </a:r>
            <a:endParaRPr lang="th-TH" sz="32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182144" y="3525516"/>
            <a:ext cx="5638328" cy="584775"/>
          </a:xfrm>
          <a:prstGeom prst="rect">
            <a:avLst/>
          </a:prstGeom>
          <a:solidFill>
            <a:srgbClr val="FFFF00"/>
          </a:solidFill>
          <a:ln w="5715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th-TH" sz="3200" b="1" dirty="0" err="1" smtClean="0">
                <a:ln w="12700">
                  <a:noFill/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FreesiaUPC" pitchFamily="34" charset="-34"/>
                <a:cs typeface="FreesiaUPC" pitchFamily="34" charset="-34"/>
              </a:rPr>
              <a:t>นาฎศิลป์</a:t>
            </a:r>
            <a:r>
              <a:rPr lang="th-TH" sz="3200" b="1" dirty="0" smtClean="0">
                <a:ln w="12700">
                  <a:noFill/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FreesiaUPC" pitchFamily="34" charset="-34"/>
                <a:cs typeface="FreesiaUPC" pitchFamily="34" charset="-34"/>
              </a:rPr>
              <a:t> </a:t>
            </a:r>
            <a:r>
              <a:rPr lang="th-TH" sz="3200" b="1" dirty="0" err="1" smtClean="0">
                <a:ln w="12700">
                  <a:noFill/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FreesiaUPC" pitchFamily="34" charset="-34"/>
                <a:cs typeface="FreesiaUPC" pitchFamily="34" charset="-34"/>
              </a:rPr>
              <a:t>มฐ</a:t>
            </a:r>
            <a:r>
              <a:rPr lang="th-TH" sz="3200" b="1" dirty="0" smtClean="0">
                <a:ln w="12700">
                  <a:noFill/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FreesiaUPC" pitchFamily="34" charset="-34"/>
                <a:cs typeface="FreesiaUPC" pitchFamily="34" charset="-34"/>
              </a:rPr>
              <a:t>. ศ 3.2</a:t>
            </a:r>
            <a:endParaRPr lang="th-TH" sz="3200" b="1" dirty="0">
              <a:ln w="12700">
                <a:noFill/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14" name="ลูกศรขวา 13"/>
          <p:cNvSpPr/>
          <p:nvPr/>
        </p:nvSpPr>
        <p:spPr>
          <a:xfrm>
            <a:off x="550331" y="3501008"/>
            <a:ext cx="1888543" cy="723970"/>
          </a:xfrm>
          <a:prstGeom prst="rightArrow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3200"/>
          </a:p>
        </p:txBody>
      </p:sp>
      <p:sp>
        <p:nvSpPr>
          <p:cNvPr id="15" name="TextBox 14"/>
          <p:cNvSpPr txBox="1"/>
          <p:nvPr/>
        </p:nvSpPr>
        <p:spPr>
          <a:xfrm>
            <a:off x="619535" y="3636393"/>
            <a:ext cx="15306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itchFamily="34" charset="-34"/>
                <a:cs typeface="FreesiaUPC" pitchFamily="34" charset="-34"/>
              </a:rPr>
              <a:t>สาระที่ 3</a:t>
            </a:r>
            <a:endParaRPr lang="th-TH" sz="32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50330" y="4391233"/>
            <a:ext cx="8126125" cy="2062103"/>
          </a:xfrm>
          <a:prstGeom prst="rect">
            <a:avLst/>
          </a:prstGeom>
          <a:noFill/>
          <a:ln w="57150">
            <a:noFill/>
          </a:ln>
        </p:spPr>
        <p:txBody>
          <a:bodyPr wrap="square" rtlCol="0">
            <a:spAutoFit/>
          </a:bodyPr>
          <a:lstStyle/>
          <a:p>
            <a:r>
              <a:rPr lang="th-TH" sz="3200" b="1" dirty="0" err="1" smtClean="0">
                <a:solidFill>
                  <a:srgbClr val="FFFF00"/>
                </a:solidFill>
                <a:latin typeface="FreesiaUPC" pitchFamily="34" charset="-34"/>
                <a:cs typeface="FreesiaUPC" pitchFamily="34" charset="-34"/>
              </a:rPr>
              <a:t>มฐ</a:t>
            </a:r>
            <a:r>
              <a:rPr lang="th-TH" sz="3200" b="1" dirty="0" smtClean="0">
                <a:solidFill>
                  <a:srgbClr val="FFFF00"/>
                </a:solidFill>
                <a:latin typeface="FreesiaUPC" pitchFamily="34" charset="-34"/>
                <a:cs typeface="FreesiaUPC" pitchFamily="34" charset="-34"/>
              </a:rPr>
              <a:t>. ศ 1.2 , 2.2 , 3.2 </a:t>
            </a:r>
            <a:r>
              <a:rPr lang="en-US" sz="3200" b="1" dirty="0" smtClean="0">
                <a:solidFill>
                  <a:schemeClr val="bg1"/>
                </a:solidFill>
                <a:latin typeface="FreesiaUPC" pitchFamily="34" charset="-34"/>
                <a:cs typeface="FreesiaUPC" pitchFamily="34" charset="-34"/>
              </a:rPr>
              <a:t>:</a:t>
            </a:r>
            <a:r>
              <a:rPr lang="th-TH" sz="3200" b="1" dirty="0" smtClean="0">
                <a:solidFill>
                  <a:schemeClr val="bg1"/>
                </a:solidFill>
                <a:latin typeface="FreesiaUPC" pitchFamily="34" charset="-34"/>
                <a:cs typeface="FreesiaUPC" pitchFamily="34" charset="-34"/>
              </a:rPr>
              <a:t> เข้าใจความสัมพันธ์ระหว่าง ทัศนศิลป์ ดนตรี นาฏศิลป์ ประวัติศาสตร์และวัฒนธรรม เห็นคุณค่าของ ทัศนศิลป์ ดนตรี นาฏศิลป์  ที่เป็นมรดกทางวัฒนธรรม ภูมิปัญญาท้องถิ่น ภูมิปัญญาไทยและสากล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876256" y="6231910"/>
            <a:ext cx="2159155" cy="52322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itchFamily="34" charset="-34"/>
                <a:cs typeface="FreesiaUPC" pitchFamily="34" charset="-34"/>
              </a:rPr>
              <a:t>สุชาติ วงศ์สุวรรณ</a:t>
            </a:r>
            <a:endParaRPr lang="th-TH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iaUPC" pitchFamily="34" charset="-34"/>
              <a:cs typeface="FreesiaUPC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340633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" grpId="0" animBg="1"/>
      <p:bldP spid="4" grpId="0"/>
      <p:bldP spid="6" grpId="0" animBg="1"/>
      <p:bldP spid="7" grpId="0" animBg="1"/>
      <p:bldP spid="9" grpId="0"/>
      <p:bldP spid="10" grpId="0" animBg="1"/>
      <p:bldP spid="11" grpId="0" animBg="1"/>
      <p:bldP spid="12" grpId="0"/>
      <p:bldP spid="13" grpId="0" animBg="1"/>
      <p:bldP spid="14" grpId="0" animBg="1"/>
      <p:bldP spid="15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84784" y="446213"/>
            <a:ext cx="5183560" cy="7386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th-TH" sz="4200" b="1" dirty="0" smtClean="0">
                <a:ln w="12700">
                  <a:noFill/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FreesiaUPC" pitchFamily="34" charset="-34"/>
                <a:cs typeface="FreesiaUPC" pitchFamily="34" charset="-34"/>
              </a:rPr>
              <a:t>การงานอาชีพและเทคโนโลยี</a:t>
            </a:r>
            <a:endParaRPr lang="th-TH" sz="4200" b="1" dirty="0">
              <a:ln w="12700">
                <a:noFill/>
                <a:prstDash val="solid"/>
              </a:ln>
              <a:solidFill>
                <a:schemeClr val="accent6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3" name="วงรี 2"/>
          <p:cNvSpPr/>
          <p:nvPr/>
        </p:nvSpPr>
        <p:spPr>
          <a:xfrm>
            <a:off x="1067358" y="199613"/>
            <a:ext cx="1952201" cy="1154174"/>
          </a:xfrm>
          <a:prstGeom prst="ellipse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 sz="420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67351" y="446213"/>
            <a:ext cx="195082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4200" b="1" dirty="0" smtClean="0">
                <a:ln w="12700">
                  <a:noFill/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FreesiaUPC" pitchFamily="34" charset="-34"/>
                <a:cs typeface="FreesiaUPC" pitchFamily="34" charset="-34"/>
              </a:rPr>
              <a:t>กลุ่มสาระ</a:t>
            </a:r>
            <a:endParaRPr lang="th-TH" sz="4200" b="1" dirty="0">
              <a:ln w="12700">
                <a:noFill/>
                <a:prstDash val="solid"/>
              </a:ln>
              <a:solidFill>
                <a:schemeClr val="accent6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62705" y="1794498"/>
            <a:ext cx="6408712" cy="646331"/>
          </a:xfrm>
          <a:prstGeom prst="rect">
            <a:avLst/>
          </a:prstGeom>
          <a:solidFill>
            <a:srgbClr val="FFFF00"/>
          </a:solidFill>
          <a:ln w="5715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th-TH" sz="3600" b="1" dirty="0" smtClean="0">
                <a:ln w="12700">
                  <a:noFill/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FreesiaUPC" pitchFamily="34" charset="-34"/>
                <a:cs typeface="FreesiaUPC" pitchFamily="34" charset="-34"/>
              </a:rPr>
              <a:t>การดำรงชีวิตในครอบครัว </a:t>
            </a:r>
            <a:r>
              <a:rPr lang="th-TH" sz="3600" b="1" dirty="0" err="1" smtClean="0">
                <a:ln w="12700">
                  <a:noFill/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FreesiaUPC" pitchFamily="34" charset="-34"/>
                <a:cs typeface="FreesiaUPC" pitchFamily="34" charset="-34"/>
              </a:rPr>
              <a:t>มฐ</a:t>
            </a:r>
            <a:r>
              <a:rPr lang="th-TH" sz="3600" b="1" dirty="0" smtClean="0">
                <a:ln w="12700">
                  <a:noFill/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FreesiaUPC" pitchFamily="34" charset="-34"/>
                <a:cs typeface="FreesiaUPC" pitchFamily="34" charset="-34"/>
              </a:rPr>
              <a:t>. ง 1.1</a:t>
            </a:r>
            <a:endParaRPr lang="th-TH" sz="3600" b="1" dirty="0">
              <a:ln w="12700">
                <a:noFill/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7" name="ลูกศรขวา 6"/>
          <p:cNvSpPr/>
          <p:nvPr/>
        </p:nvSpPr>
        <p:spPr>
          <a:xfrm>
            <a:off x="118429" y="1484784"/>
            <a:ext cx="1834001" cy="1099294"/>
          </a:xfrm>
          <a:prstGeom prst="rightArrow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3600"/>
          </a:p>
        </p:txBody>
      </p:sp>
      <p:sp>
        <p:nvSpPr>
          <p:cNvPr id="9" name="TextBox 8"/>
          <p:cNvSpPr txBox="1"/>
          <p:nvPr/>
        </p:nvSpPr>
        <p:spPr>
          <a:xfrm>
            <a:off x="78904" y="1794499"/>
            <a:ext cx="16351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3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itchFamily="34" charset="-34"/>
                <a:cs typeface="FreesiaUPC" pitchFamily="34" charset="-34"/>
              </a:rPr>
              <a:t>สาระที่ 1</a:t>
            </a:r>
            <a:endParaRPr lang="th-TH" sz="36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62705" y="3101823"/>
            <a:ext cx="5760640" cy="646331"/>
          </a:xfrm>
          <a:prstGeom prst="rect">
            <a:avLst/>
          </a:prstGeom>
          <a:solidFill>
            <a:srgbClr val="FFFF00"/>
          </a:solidFill>
          <a:ln w="5715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th-TH" sz="3600" b="1" dirty="0" smtClean="0">
                <a:ln w="12700">
                  <a:noFill/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FreesiaUPC" pitchFamily="34" charset="-34"/>
                <a:cs typeface="FreesiaUPC" pitchFamily="34" charset="-34"/>
              </a:rPr>
              <a:t>การออกแบบและเทคโนโลยี </a:t>
            </a:r>
            <a:r>
              <a:rPr lang="th-TH" sz="3600" b="1" dirty="0" err="1" smtClean="0">
                <a:ln w="12700">
                  <a:noFill/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FreesiaUPC" pitchFamily="34" charset="-34"/>
                <a:cs typeface="FreesiaUPC" pitchFamily="34" charset="-34"/>
              </a:rPr>
              <a:t>มฐ</a:t>
            </a:r>
            <a:r>
              <a:rPr lang="th-TH" sz="3600" b="1" dirty="0" smtClean="0">
                <a:ln w="12700">
                  <a:noFill/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FreesiaUPC" pitchFamily="34" charset="-34"/>
                <a:cs typeface="FreesiaUPC" pitchFamily="34" charset="-34"/>
              </a:rPr>
              <a:t>. ง 2.1</a:t>
            </a:r>
            <a:endParaRPr lang="th-TH" sz="3600" b="1" dirty="0">
              <a:ln w="12700">
                <a:noFill/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11" name="ลูกศรขวา 10"/>
          <p:cNvSpPr/>
          <p:nvPr/>
        </p:nvSpPr>
        <p:spPr>
          <a:xfrm>
            <a:off x="118428" y="2784818"/>
            <a:ext cx="1834001" cy="1099294"/>
          </a:xfrm>
          <a:prstGeom prst="rightArrow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3600"/>
          </a:p>
        </p:txBody>
      </p:sp>
      <p:sp>
        <p:nvSpPr>
          <p:cNvPr id="12" name="TextBox 11"/>
          <p:cNvSpPr txBox="1"/>
          <p:nvPr/>
        </p:nvSpPr>
        <p:spPr>
          <a:xfrm>
            <a:off x="78904" y="3101824"/>
            <a:ext cx="16351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3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itchFamily="34" charset="-34"/>
                <a:cs typeface="FreesiaUPC" pitchFamily="34" charset="-34"/>
              </a:rPr>
              <a:t>สาระที่ 2</a:t>
            </a:r>
            <a:endParaRPr lang="th-TH" sz="36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262705" y="4384834"/>
            <a:ext cx="6773791" cy="646331"/>
          </a:xfrm>
          <a:prstGeom prst="rect">
            <a:avLst/>
          </a:prstGeom>
          <a:solidFill>
            <a:srgbClr val="FFFF00"/>
          </a:solidFill>
          <a:ln w="5715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th-TH" sz="3600" b="1" dirty="0" smtClean="0">
                <a:ln w="12700">
                  <a:noFill/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FreesiaUPC" pitchFamily="34" charset="-34"/>
                <a:cs typeface="FreesiaUPC" pitchFamily="34" charset="-34"/>
              </a:rPr>
              <a:t>เทคโนโลยีสารสนเทศและการสื่อสาร </a:t>
            </a:r>
            <a:r>
              <a:rPr lang="th-TH" sz="3600" b="1" dirty="0" err="1" smtClean="0">
                <a:ln w="12700">
                  <a:noFill/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FreesiaUPC" pitchFamily="34" charset="-34"/>
                <a:cs typeface="FreesiaUPC" pitchFamily="34" charset="-34"/>
              </a:rPr>
              <a:t>มฐ</a:t>
            </a:r>
            <a:r>
              <a:rPr lang="th-TH" sz="3600" b="1" dirty="0" smtClean="0">
                <a:ln w="12700">
                  <a:noFill/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FreesiaUPC" pitchFamily="34" charset="-34"/>
                <a:cs typeface="FreesiaUPC" pitchFamily="34" charset="-34"/>
              </a:rPr>
              <a:t>. ง 3.1</a:t>
            </a:r>
            <a:endParaRPr lang="th-TH" sz="3600" b="1" dirty="0">
              <a:ln w="12700">
                <a:noFill/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14" name="ลูกศรขวา 13"/>
          <p:cNvSpPr/>
          <p:nvPr/>
        </p:nvSpPr>
        <p:spPr>
          <a:xfrm>
            <a:off x="78904" y="4061788"/>
            <a:ext cx="1866839" cy="1099294"/>
          </a:xfrm>
          <a:prstGeom prst="rightArrow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3600"/>
          </a:p>
        </p:txBody>
      </p:sp>
      <p:sp>
        <p:nvSpPr>
          <p:cNvPr id="15" name="TextBox 14"/>
          <p:cNvSpPr txBox="1"/>
          <p:nvPr/>
        </p:nvSpPr>
        <p:spPr>
          <a:xfrm>
            <a:off x="126404" y="4384835"/>
            <a:ext cx="15306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3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itchFamily="34" charset="-34"/>
                <a:cs typeface="FreesiaUPC" pitchFamily="34" charset="-34"/>
              </a:rPr>
              <a:t>สาระที่ 3</a:t>
            </a:r>
            <a:endParaRPr lang="th-TH" sz="36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262705" y="5674938"/>
            <a:ext cx="3204356" cy="646331"/>
          </a:xfrm>
          <a:prstGeom prst="rect">
            <a:avLst/>
          </a:prstGeom>
          <a:solidFill>
            <a:srgbClr val="FFFF00"/>
          </a:solidFill>
          <a:ln w="5715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th-TH" sz="3600" b="1" dirty="0" smtClean="0">
                <a:ln w="12700">
                  <a:noFill/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FreesiaUPC" pitchFamily="34" charset="-34"/>
                <a:cs typeface="FreesiaUPC" pitchFamily="34" charset="-34"/>
              </a:rPr>
              <a:t>การอาชีพ </a:t>
            </a:r>
            <a:r>
              <a:rPr lang="th-TH" sz="3600" b="1" dirty="0" err="1" smtClean="0">
                <a:ln w="12700">
                  <a:noFill/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FreesiaUPC" pitchFamily="34" charset="-34"/>
                <a:cs typeface="FreesiaUPC" pitchFamily="34" charset="-34"/>
              </a:rPr>
              <a:t>มฐ</a:t>
            </a:r>
            <a:r>
              <a:rPr lang="th-TH" sz="3600" b="1" dirty="0" smtClean="0">
                <a:ln w="12700">
                  <a:noFill/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FreesiaUPC" pitchFamily="34" charset="-34"/>
                <a:cs typeface="FreesiaUPC" pitchFamily="34" charset="-34"/>
              </a:rPr>
              <a:t>. ง 4.1</a:t>
            </a:r>
            <a:endParaRPr lang="th-TH" sz="3600" b="1" dirty="0">
              <a:ln w="12700">
                <a:noFill/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17" name="ลูกศรขวา 16"/>
          <p:cNvSpPr/>
          <p:nvPr/>
        </p:nvSpPr>
        <p:spPr>
          <a:xfrm>
            <a:off x="78904" y="5357932"/>
            <a:ext cx="1841042" cy="1099294"/>
          </a:xfrm>
          <a:prstGeom prst="rightArrow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3600"/>
          </a:p>
        </p:txBody>
      </p:sp>
      <p:sp>
        <p:nvSpPr>
          <p:cNvPr id="18" name="TextBox 17"/>
          <p:cNvSpPr txBox="1"/>
          <p:nvPr/>
        </p:nvSpPr>
        <p:spPr>
          <a:xfrm>
            <a:off x="57200" y="5674938"/>
            <a:ext cx="16351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3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itchFamily="34" charset="-34"/>
                <a:cs typeface="FreesiaUPC" pitchFamily="34" charset="-34"/>
              </a:rPr>
              <a:t>สาระที่ 4</a:t>
            </a:r>
            <a:endParaRPr lang="th-TH" sz="36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876256" y="6231910"/>
            <a:ext cx="2159155" cy="52322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itchFamily="34" charset="-34"/>
                <a:cs typeface="FreesiaUPC" pitchFamily="34" charset="-34"/>
              </a:rPr>
              <a:t>สุชาติ วงศ์สุวรรณ</a:t>
            </a:r>
            <a:endParaRPr lang="th-TH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iaUPC" pitchFamily="34" charset="-34"/>
              <a:cs typeface="FreesiaUPC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880991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" grpId="0" animBg="1"/>
      <p:bldP spid="4" grpId="0"/>
      <p:bldP spid="6" grpId="0" animBg="1"/>
      <p:bldP spid="7" grpId="0" animBg="1"/>
      <p:bldP spid="9" grpId="0"/>
      <p:bldP spid="10" grpId="0" animBg="1"/>
      <p:bldP spid="11" grpId="0" animBg="1"/>
      <p:bldP spid="12" grpId="0"/>
      <p:bldP spid="13" grpId="0" animBg="1"/>
      <p:bldP spid="14" grpId="0" animBg="1"/>
      <p:bldP spid="15" grpId="0"/>
      <p:bldP spid="16" grpId="0" animBg="1"/>
      <p:bldP spid="17" grpId="0" animBg="1"/>
      <p:bldP spid="18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84784" y="950269"/>
            <a:ext cx="5183560" cy="7386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4200" b="1" dirty="0" smtClean="0">
                <a:ln w="12700">
                  <a:noFill/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FreesiaUPC" pitchFamily="34" charset="-34"/>
                <a:cs typeface="FreesiaUPC" pitchFamily="34" charset="-34"/>
              </a:rPr>
              <a:t>ภาษาต่างประเทศ</a:t>
            </a:r>
            <a:endParaRPr lang="th-TH" sz="4200" b="1" dirty="0">
              <a:ln w="12700">
                <a:noFill/>
                <a:prstDash val="solid"/>
              </a:ln>
              <a:solidFill>
                <a:schemeClr val="accent6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3" name="วงรี 2"/>
          <p:cNvSpPr/>
          <p:nvPr/>
        </p:nvSpPr>
        <p:spPr>
          <a:xfrm>
            <a:off x="1067358" y="703669"/>
            <a:ext cx="1952201" cy="1154174"/>
          </a:xfrm>
          <a:prstGeom prst="ellipse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 sz="420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67351" y="950269"/>
            <a:ext cx="195082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4200" b="1" dirty="0" smtClean="0">
                <a:ln w="12700">
                  <a:noFill/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FreesiaUPC" pitchFamily="34" charset="-34"/>
                <a:cs typeface="FreesiaUPC" pitchFamily="34" charset="-34"/>
              </a:rPr>
              <a:t>กลุ่มสาระ</a:t>
            </a:r>
            <a:endParaRPr lang="th-TH" sz="4200" b="1" dirty="0">
              <a:ln w="12700">
                <a:noFill/>
                <a:prstDash val="solid"/>
              </a:ln>
              <a:solidFill>
                <a:schemeClr val="accent6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66761" y="2639420"/>
            <a:ext cx="5621663" cy="646331"/>
          </a:xfrm>
          <a:prstGeom prst="rect">
            <a:avLst/>
          </a:prstGeom>
          <a:solidFill>
            <a:srgbClr val="FFFF00"/>
          </a:solidFill>
          <a:ln w="5715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th-TH" sz="3600" b="1" dirty="0" smtClean="0">
                <a:ln w="12700">
                  <a:noFill/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FreesiaUPC" pitchFamily="34" charset="-34"/>
                <a:cs typeface="FreesiaUPC" pitchFamily="34" charset="-34"/>
              </a:rPr>
              <a:t>ภาษากับวัฒนธรรม </a:t>
            </a:r>
            <a:r>
              <a:rPr lang="th-TH" sz="3600" b="1" dirty="0" err="1" smtClean="0">
                <a:ln w="12700">
                  <a:noFill/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FreesiaUPC" pitchFamily="34" charset="-34"/>
                <a:cs typeface="FreesiaUPC" pitchFamily="34" charset="-34"/>
              </a:rPr>
              <a:t>มฐ</a:t>
            </a:r>
            <a:r>
              <a:rPr lang="th-TH" sz="3600" b="1" dirty="0" smtClean="0">
                <a:ln w="12700">
                  <a:noFill/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FreesiaUPC" pitchFamily="34" charset="-34"/>
                <a:cs typeface="FreesiaUPC" pitchFamily="34" charset="-34"/>
              </a:rPr>
              <a:t>. ต 2.1 , 2.2</a:t>
            </a:r>
            <a:endParaRPr lang="th-TH" sz="3600" b="1" dirty="0">
              <a:ln w="12700">
                <a:noFill/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7" name="ลูกศรขวา 6"/>
          <p:cNvSpPr/>
          <p:nvPr/>
        </p:nvSpPr>
        <p:spPr>
          <a:xfrm>
            <a:off x="622485" y="2329706"/>
            <a:ext cx="1834001" cy="1099294"/>
          </a:xfrm>
          <a:prstGeom prst="rightArrow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3600"/>
          </a:p>
        </p:txBody>
      </p:sp>
      <p:sp>
        <p:nvSpPr>
          <p:cNvPr id="9" name="TextBox 8"/>
          <p:cNvSpPr txBox="1"/>
          <p:nvPr/>
        </p:nvSpPr>
        <p:spPr>
          <a:xfrm>
            <a:off x="582960" y="2639421"/>
            <a:ext cx="16351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3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itchFamily="34" charset="-34"/>
                <a:cs typeface="FreesiaUPC" pitchFamily="34" charset="-34"/>
              </a:rPr>
              <a:t>สาระที่ 2</a:t>
            </a:r>
            <a:endParaRPr lang="th-TH" sz="36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766761" y="3956863"/>
            <a:ext cx="5621663" cy="1200329"/>
          </a:xfrm>
          <a:prstGeom prst="rect">
            <a:avLst/>
          </a:prstGeom>
          <a:solidFill>
            <a:srgbClr val="FFFF00"/>
          </a:solidFill>
          <a:ln w="5715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th-TH" sz="3600" b="1" dirty="0" smtClean="0">
                <a:ln w="12700">
                  <a:noFill/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FreesiaUPC" pitchFamily="34" charset="-34"/>
                <a:cs typeface="FreesiaUPC" pitchFamily="34" charset="-34"/>
              </a:rPr>
              <a:t>ภาษากับความสัมพันธ์กับชุมชนและโลก </a:t>
            </a:r>
            <a:r>
              <a:rPr lang="th-TH" sz="3600" b="1" dirty="0" err="1" smtClean="0">
                <a:ln w="12700">
                  <a:noFill/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FreesiaUPC" pitchFamily="34" charset="-34"/>
                <a:cs typeface="FreesiaUPC" pitchFamily="34" charset="-34"/>
              </a:rPr>
              <a:t>มฐ</a:t>
            </a:r>
            <a:r>
              <a:rPr lang="th-TH" sz="3600" b="1" dirty="0" smtClean="0">
                <a:ln w="12700">
                  <a:noFill/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FreesiaUPC" pitchFamily="34" charset="-34"/>
                <a:cs typeface="FreesiaUPC" pitchFamily="34" charset="-34"/>
              </a:rPr>
              <a:t>. ต 4.1</a:t>
            </a:r>
            <a:endParaRPr lang="th-TH" sz="3600" b="1" dirty="0">
              <a:ln w="12700">
                <a:noFill/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11" name="ลูกศรขวา 10"/>
          <p:cNvSpPr/>
          <p:nvPr/>
        </p:nvSpPr>
        <p:spPr>
          <a:xfrm>
            <a:off x="622484" y="3985890"/>
            <a:ext cx="1834001" cy="1099294"/>
          </a:xfrm>
          <a:prstGeom prst="rightArrow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3600"/>
          </a:p>
        </p:txBody>
      </p:sp>
      <p:sp>
        <p:nvSpPr>
          <p:cNvPr id="12" name="TextBox 11"/>
          <p:cNvSpPr txBox="1"/>
          <p:nvPr/>
        </p:nvSpPr>
        <p:spPr>
          <a:xfrm>
            <a:off x="582960" y="4302896"/>
            <a:ext cx="16351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3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itchFamily="34" charset="-34"/>
                <a:cs typeface="FreesiaUPC" pitchFamily="34" charset="-34"/>
              </a:rPr>
              <a:t>สาระที่ 4</a:t>
            </a:r>
            <a:endParaRPr lang="th-TH" sz="36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876256" y="6231910"/>
            <a:ext cx="2159155" cy="52322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itchFamily="34" charset="-34"/>
                <a:cs typeface="FreesiaUPC" pitchFamily="34" charset="-34"/>
              </a:rPr>
              <a:t>สุชาติ วงศ์สุวรรณ</a:t>
            </a:r>
            <a:endParaRPr lang="th-TH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iaUPC" pitchFamily="34" charset="-34"/>
              <a:cs typeface="FreesiaUPC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019903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" grpId="0" animBg="1"/>
      <p:bldP spid="4" grpId="0"/>
      <p:bldP spid="6" grpId="0" animBg="1"/>
      <p:bldP spid="7" grpId="0" animBg="1"/>
      <p:bldP spid="9" grpId="0"/>
      <p:bldP spid="10" grpId="0" animBg="1"/>
      <p:bldP spid="11" grpId="0" animBg="1"/>
      <p:bldP spid="12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124744" y="950269"/>
            <a:ext cx="5183560" cy="92333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5400" b="1" dirty="0" smtClean="0">
                <a:ln w="12700">
                  <a:noFill/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FreesiaUPC" pitchFamily="34" charset="-34"/>
                <a:cs typeface="FreesiaUPC" pitchFamily="34" charset="-34"/>
              </a:rPr>
              <a:t>กิจกรรมพัฒนาผู้เรียน</a:t>
            </a:r>
            <a:endParaRPr lang="th-TH" sz="5400" b="1" dirty="0">
              <a:ln w="12700">
                <a:noFill/>
                <a:prstDash val="solid"/>
              </a:ln>
              <a:solidFill>
                <a:schemeClr val="accent6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3568" y="2780928"/>
            <a:ext cx="7848872" cy="2123658"/>
          </a:xfrm>
          <a:prstGeom prst="rect">
            <a:avLst/>
          </a:prstGeom>
          <a:noFill/>
          <a:ln w="57150">
            <a:noFill/>
          </a:ln>
        </p:spPr>
        <p:txBody>
          <a:bodyPr wrap="square" rtlCol="0">
            <a:spAutoFit/>
          </a:bodyPr>
          <a:lstStyle/>
          <a:p>
            <a:pPr marL="571500" indent="-571500">
              <a:buFont typeface="Wingdings" pitchFamily="2" charset="2"/>
              <a:buChar char="v"/>
            </a:pPr>
            <a:r>
              <a:rPr lang="th-TH" sz="4400" b="1" dirty="0" smtClean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FreesiaUPC" pitchFamily="34" charset="-34"/>
                <a:cs typeface="FreesiaUPC" pitchFamily="34" charset="-34"/>
              </a:rPr>
              <a:t>แนะแนว ระบบดูแลช่วยเหลือนักเรียน</a:t>
            </a:r>
          </a:p>
          <a:p>
            <a:pPr marL="571500" indent="-571500">
              <a:buFont typeface="Wingdings" pitchFamily="2" charset="2"/>
              <a:buChar char="v"/>
            </a:pPr>
            <a:r>
              <a:rPr lang="th-TH" sz="4400" b="1" dirty="0" smtClean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FreesiaUPC" pitchFamily="34" charset="-34"/>
                <a:cs typeface="FreesiaUPC" pitchFamily="34" charset="-34"/>
              </a:rPr>
              <a:t>กิจกรรมนักเรียน</a:t>
            </a:r>
          </a:p>
          <a:p>
            <a:pPr marL="571500" indent="-571500">
              <a:buFont typeface="Wingdings" pitchFamily="2" charset="2"/>
              <a:buChar char="v"/>
            </a:pPr>
            <a:r>
              <a:rPr lang="th-TH" sz="4400" b="1" dirty="0" smtClean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FreesiaUPC" pitchFamily="34" charset="-34"/>
                <a:cs typeface="FreesiaUPC" pitchFamily="34" charset="-34"/>
              </a:rPr>
              <a:t>กิจกรรมเพื่อสังคมและสาธารณประโยชน์</a:t>
            </a:r>
            <a:endParaRPr lang="th-TH" sz="4400" b="1" dirty="0">
              <a:ln w="12700">
                <a:noFill/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76256" y="6231910"/>
            <a:ext cx="2159155" cy="52322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itchFamily="34" charset="-34"/>
                <a:cs typeface="FreesiaUPC" pitchFamily="34" charset="-34"/>
              </a:rPr>
              <a:t>สุชาติ วงศ์สุวรรณ</a:t>
            </a:r>
            <a:endParaRPr lang="th-TH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iaUPC" pitchFamily="34" charset="-34"/>
              <a:cs typeface="FreesiaUPC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486304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สี่เหลี่ยมผืนผ้า 53"/>
          <p:cNvSpPr/>
          <p:nvPr/>
        </p:nvSpPr>
        <p:spPr>
          <a:xfrm>
            <a:off x="5752405" y="1566171"/>
            <a:ext cx="2780035" cy="196806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2" name="ลูกศรขวา 11"/>
          <p:cNvSpPr/>
          <p:nvPr/>
        </p:nvSpPr>
        <p:spPr>
          <a:xfrm>
            <a:off x="156652" y="2074802"/>
            <a:ext cx="2880320" cy="1008112"/>
          </a:xfrm>
          <a:prstGeom prst="rightArrow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ลูกศรขวา 4"/>
          <p:cNvSpPr/>
          <p:nvPr/>
        </p:nvSpPr>
        <p:spPr>
          <a:xfrm>
            <a:off x="219037" y="980728"/>
            <a:ext cx="1728192" cy="1008112"/>
          </a:xfrm>
          <a:prstGeom prst="rightArrow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" name="TextBox 1"/>
          <p:cNvSpPr txBox="1"/>
          <p:nvPr/>
        </p:nvSpPr>
        <p:spPr>
          <a:xfrm>
            <a:off x="1534818" y="116632"/>
            <a:ext cx="6493565" cy="769441"/>
          </a:xfrm>
          <a:prstGeom prst="rect">
            <a:avLst/>
          </a:prstGeom>
          <a:solidFill>
            <a:srgbClr val="00B050"/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th-TH" sz="4400" b="1" dirty="0" smtClean="0">
                <a:solidFill>
                  <a:schemeClr val="bg1"/>
                </a:solidFill>
                <a:latin typeface="FreesiaUPC" pitchFamily="34" charset="-34"/>
                <a:cs typeface="FreesiaUPC" pitchFamily="34" charset="-34"/>
              </a:rPr>
              <a:t>การจัดการเรียนรู้</a:t>
            </a:r>
            <a:endParaRPr lang="th-TH" sz="4400" b="1" dirty="0">
              <a:solidFill>
                <a:schemeClr val="bg1"/>
              </a:solidFill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9512" y="1160012"/>
            <a:ext cx="16351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itchFamily="34" charset="-34"/>
                <a:cs typeface="FreesiaUPC" pitchFamily="34" charset="-34"/>
              </a:rPr>
              <a:t>เน้น</a:t>
            </a:r>
            <a:endParaRPr lang="th-TH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41539" y="1164794"/>
            <a:ext cx="18722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itchFamily="34" charset="-34"/>
                <a:cs typeface="FreesiaUPC" pitchFamily="34" charset="-34"/>
              </a:rPr>
              <a:t>การปฏิบัติ</a:t>
            </a:r>
            <a:endParaRPr lang="th-TH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48863" y="6300609"/>
            <a:ext cx="7096393" cy="584775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itchFamily="34" charset="-34"/>
                <a:cs typeface="FreesiaUPC" pitchFamily="34" charset="-34"/>
              </a:rPr>
              <a:t>ผ่านการ ฝึก ปฏิบัติ วิเคราะห์ มีส่วนร่วม ฯลฯ</a:t>
            </a:r>
            <a:endParaRPr lang="th-TH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9552" y="3514962"/>
            <a:ext cx="414046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th-TH" sz="3600" b="1" dirty="0" smtClean="0">
                <a:solidFill>
                  <a:schemeClr val="bg1"/>
                </a:solidFill>
                <a:latin typeface="FreesiaUPC" pitchFamily="34" charset="-34"/>
                <a:cs typeface="FreesiaUPC" pitchFamily="34" charset="-34"/>
              </a:rPr>
              <a:t>กระบวนการคิด</a:t>
            </a:r>
          </a:p>
          <a:p>
            <a:pPr marL="457200" indent="-457200">
              <a:buFontTx/>
              <a:buChar char="-"/>
            </a:pPr>
            <a:r>
              <a:rPr lang="th-TH" sz="3600" b="1" dirty="0" smtClean="0">
                <a:solidFill>
                  <a:schemeClr val="bg1"/>
                </a:solidFill>
                <a:latin typeface="FreesiaUPC" pitchFamily="34" charset="-34"/>
                <a:cs typeface="FreesiaUPC" pitchFamily="34" charset="-34"/>
              </a:rPr>
              <a:t>กระบวนการกลุ่ม</a:t>
            </a:r>
          </a:p>
          <a:p>
            <a:pPr marL="457200" indent="-457200">
              <a:buFontTx/>
              <a:buChar char="-"/>
            </a:pPr>
            <a:r>
              <a:rPr lang="th-TH" sz="3600" b="1" dirty="0" smtClean="0">
                <a:solidFill>
                  <a:schemeClr val="bg1"/>
                </a:solidFill>
                <a:latin typeface="FreesiaUPC" pitchFamily="34" charset="-34"/>
                <a:cs typeface="FreesiaUPC" pitchFamily="34" charset="-34"/>
              </a:rPr>
              <a:t>กระบวนการปฏิบัติ</a:t>
            </a:r>
          </a:p>
          <a:p>
            <a:pPr marL="457200" indent="-457200">
              <a:buFontTx/>
              <a:buChar char="-"/>
            </a:pPr>
            <a:r>
              <a:rPr lang="th-TH" sz="3600" b="1" dirty="0" smtClean="0">
                <a:solidFill>
                  <a:schemeClr val="bg1"/>
                </a:solidFill>
                <a:latin typeface="FreesiaUPC" pitchFamily="34" charset="-34"/>
                <a:cs typeface="FreesiaUPC" pitchFamily="34" charset="-34"/>
              </a:rPr>
              <a:t>กระบวนการแก้ปัญหา</a:t>
            </a:r>
            <a:endParaRPr lang="th-TH" sz="3600" b="1" dirty="0">
              <a:solidFill>
                <a:schemeClr val="bg1"/>
              </a:solidFill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499992" y="3591014"/>
            <a:ext cx="475252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th-TH" sz="3600" b="1" dirty="0" smtClean="0">
                <a:solidFill>
                  <a:schemeClr val="bg1"/>
                </a:solidFill>
                <a:latin typeface="FreesiaUPC" pitchFamily="34" charset="-34"/>
                <a:cs typeface="FreesiaUPC" pitchFamily="34" charset="-34"/>
              </a:rPr>
              <a:t>กระบวนการทางสังคม</a:t>
            </a:r>
          </a:p>
          <a:p>
            <a:pPr marL="457200" indent="-457200">
              <a:buFontTx/>
              <a:buChar char="-"/>
            </a:pPr>
            <a:r>
              <a:rPr lang="th-TH" sz="3600" b="1" dirty="0" smtClean="0">
                <a:solidFill>
                  <a:schemeClr val="bg1"/>
                </a:solidFill>
                <a:latin typeface="FreesiaUPC" pitchFamily="34" charset="-34"/>
                <a:cs typeface="FreesiaUPC" pitchFamily="34" charset="-34"/>
              </a:rPr>
              <a:t>กระบวนการสร้างค่านิยม</a:t>
            </a:r>
          </a:p>
          <a:p>
            <a:pPr marL="457200" indent="-457200">
              <a:buFontTx/>
              <a:buChar char="-"/>
            </a:pPr>
            <a:r>
              <a:rPr lang="th-TH" sz="3600" b="1" dirty="0" smtClean="0">
                <a:solidFill>
                  <a:schemeClr val="bg1"/>
                </a:solidFill>
                <a:latin typeface="FreesiaUPC" pitchFamily="34" charset="-34"/>
                <a:cs typeface="FreesiaUPC" pitchFamily="34" charset="-34"/>
              </a:rPr>
              <a:t>กระบวนการเผชิญสถานการณ์</a:t>
            </a:r>
          </a:p>
          <a:p>
            <a:pPr marL="457200" indent="-457200">
              <a:buFontTx/>
              <a:buChar char="-"/>
            </a:pPr>
            <a:r>
              <a:rPr lang="th-TH" sz="3600" b="1" dirty="0" smtClean="0">
                <a:solidFill>
                  <a:schemeClr val="bg1"/>
                </a:solidFill>
                <a:latin typeface="FreesiaUPC" pitchFamily="34" charset="-34"/>
                <a:cs typeface="FreesiaUPC" pitchFamily="34" charset="-34"/>
              </a:rPr>
              <a:t>กระบวนการสืบค้นข้อมูลทางด้านเทคโนโลยี</a:t>
            </a:r>
            <a:endParaRPr lang="th-TH" sz="3600" b="1" dirty="0">
              <a:solidFill>
                <a:schemeClr val="bg1"/>
              </a:solidFill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7059" y="2236345"/>
            <a:ext cx="28591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itchFamily="34" charset="-34"/>
                <a:cs typeface="FreesiaUPC" pitchFamily="34" charset="-34"/>
              </a:rPr>
              <a:t>การจัดการเรียนรู้</a:t>
            </a:r>
            <a:endParaRPr lang="th-TH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402194" y="2224915"/>
            <a:ext cx="17492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itchFamily="34" charset="-34"/>
                <a:cs typeface="FreesiaUPC" pitchFamily="34" charset="-34"/>
              </a:rPr>
              <a:t>บูรณา</a:t>
            </a:r>
            <a:r>
              <a:rPr lang="th-TH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itchFamily="34" charset="-34"/>
                <a:cs typeface="FreesiaUPC" pitchFamily="34" charset="-34"/>
              </a:rPr>
              <a:t>การ </a:t>
            </a:r>
            <a:endParaRPr lang="th-TH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724128" y="1691024"/>
            <a:ext cx="38101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 smtClean="0">
                <a:solidFill>
                  <a:srgbClr val="000099"/>
                </a:solidFill>
                <a:latin typeface="FreesiaUPC" pitchFamily="34" charset="-34"/>
                <a:cs typeface="FreesiaUPC" pitchFamily="34" charset="-34"/>
                <a:sym typeface="Wingdings 2"/>
              </a:rPr>
              <a:t></a:t>
            </a:r>
            <a:r>
              <a:rPr lang="th-TH" b="1" dirty="0" smtClean="0">
                <a:solidFill>
                  <a:srgbClr val="000099"/>
                </a:solidFill>
                <a:latin typeface="FreesiaUPC" pitchFamily="34" charset="-34"/>
                <a:cs typeface="FreesiaUPC" pitchFamily="34" charset="-34"/>
                <a:sym typeface="Wingdings 2"/>
              </a:rPr>
              <a:t> </a:t>
            </a:r>
            <a:r>
              <a:rPr lang="th-TH" b="1" dirty="0" smtClean="0">
                <a:solidFill>
                  <a:srgbClr val="000099"/>
                </a:solidFill>
                <a:latin typeface="FreesiaUPC" pitchFamily="34" charset="-34"/>
                <a:cs typeface="FreesiaUPC" pitchFamily="34" charset="-34"/>
              </a:rPr>
              <a:t>การเรียนรู้กลุ่มสาระ</a:t>
            </a:r>
            <a:endParaRPr lang="th-TH" b="1" dirty="0">
              <a:solidFill>
                <a:srgbClr val="000099"/>
              </a:solidFill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748951" y="2142660"/>
            <a:ext cx="32324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>
                <a:solidFill>
                  <a:srgbClr val="000099"/>
                </a:solidFill>
                <a:latin typeface="FreesiaUPC" pitchFamily="34" charset="-34"/>
                <a:cs typeface="FreesiaUPC" pitchFamily="34" charset="-34"/>
                <a:sym typeface="Wingdings 2"/>
              </a:rPr>
              <a:t></a:t>
            </a:r>
            <a:r>
              <a:rPr lang="th-TH" b="1" dirty="0">
                <a:solidFill>
                  <a:srgbClr val="000099"/>
                </a:solidFill>
                <a:latin typeface="FreesiaUPC" pitchFamily="34" charset="-34"/>
                <a:cs typeface="FreesiaUPC" pitchFamily="34" charset="-34"/>
                <a:sym typeface="Wingdings 2"/>
              </a:rPr>
              <a:t> </a:t>
            </a:r>
            <a:r>
              <a:rPr lang="th-TH" b="1" dirty="0" smtClean="0">
                <a:solidFill>
                  <a:srgbClr val="000099"/>
                </a:solidFill>
                <a:latin typeface="FreesiaUPC" pitchFamily="34" charset="-34"/>
                <a:cs typeface="FreesiaUPC" pitchFamily="34" charset="-34"/>
              </a:rPr>
              <a:t>กิจกรรมพัฒนาผู้เรียน</a:t>
            </a:r>
            <a:endParaRPr lang="th-TH" b="1" dirty="0">
              <a:solidFill>
                <a:srgbClr val="000099"/>
              </a:solidFill>
              <a:latin typeface="FreesiaUPC" pitchFamily="34" charset="-34"/>
              <a:cs typeface="FreesiaUPC" pitchFamily="34" charset="-34"/>
            </a:endParaRPr>
          </a:p>
        </p:txBody>
      </p:sp>
      <p:cxnSp>
        <p:nvCxnSpPr>
          <p:cNvPr id="34" name="ลูกศรเชื่อมต่อแบบตรง 33"/>
          <p:cNvCxnSpPr/>
          <p:nvPr/>
        </p:nvCxnSpPr>
        <p:spPr>
          <a:xfrm>
            <a:off x="5076056" y="2540329"/>
            <a:ext cx="621261" cy="2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6" name="วงรี 45"/>
          <p:cNvSpPr/>
          <p:nvPr/>
        </p:nvSpPr>
        <p:spPr>
          <a:xfrm>
            <a:off x="124704" y="3010906"/>
            <a:ext cx="1332736" cy="644664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47" name="TextBox 46"/>
          <p:cNvSpPr txBox="1"/>
          <p:nvPr/>
        </p:nvSpPr>
        <p:spPr>
          <a:xfrm>
            <a:off x="251520" y="3098050"/>
            <a:ext cx="10619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itchFamily="34" charset="-34"/>
                <a:cs typeface="FreesiaUPC" pitchFamily="34" charset="-34"/>
              </a:rPr>
              <a:t>โดย</a:t>
            </a:r>
            <a:r>
              <a:rPr lang="th-TH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itchFamily="34" charset="-34"/>
                <a:cs typeface="FreesiaUPC" pitchFamily="34" charset="-34"/>
              </a:rPr>
              <a:t>ใช้</a:t>
            </a:r>
            <a:endParaRPr lang="th-TH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724128" y="2590478"/>
            <a:ext cx="32324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>
                <a:solidFill>
                  <a:srgbClr val="000099"/>
                </a:solidFill>
                <a:latin typeface="FreesiaUPC" pitchFamily="34" charset="-34"/>
                <a:cs typeface="FreesiaUPC" pitchFamily="34" charset="-34"/>
                <a:sym typeface="Wingdings 2"/>
              </a:rPr>
              <a:t></a:t>
            </a:r>
            <a:r>
              <a:rPr lang="th-TH" b="1" dirty="0">
                <a:solidFill>
                  <a:srgbClr val="000099"/>
                </a:solidFill>
                <a:latin typeface="FreesiaUPC" pitchFamily="34" charset="-34"/>
                <a:cs typeface="FreesiaUPC" pitchFamily="34" charset="-34"/>
                <a:sym typeface="Wingdings 2"/>
              </a:rPr>
              <a:t> </a:t>
            </a:r>
            <a:r>
              <a:rPr lang="th-TH" b="1" dirty="0" smtClean="0">
                <a:solidFill>
                  <a:srgbClr val="000099"/>
                </a:solidFill>
                <a:latin typeface="FreesiaUPC" pitchFamily="34" charset="-34"/>
                <a:cs typeface="FreesiaUPC" pitchFamily="34" charset="-34"/>
              </a:rPr>
              <a:t>กิจกรรม</a:t>
            </a:r>
            <a:endParaRPr lang="th-TH" b="1" dirty="0">
              <a:solidFill>
                <a:srgbClr val="000099"/>
              </a:solidFill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752405" y="3011014"/>
            <a:ext cx="32324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>
                <a:solidFill>
                  <a:srgbClr val="000099"/>
                </a:solidFill>
                <a:latin typeface="FreesiaUPC" pitchFamily="34" charset="-34"/>
                <a:cs typeface="FreesiaUPC" pitchFamily="34" charset="-34"/>
                <a:sym typeface="Wingdings 2"/>
              </a:rPr>
              <a:t></a:t>
            </a:r>
            <a:r>
              <a:rPr lang="th-TH" b="1" dirty="0">
                <a:solidFill>
                  <a:srgbClr val="000099"/>
                </a:solidFill>
                <a:latin typeface="FreesiaUPC" pitchFamily="34" charset="-34"/>
                <a:cs typeface="FreesiaUPC" pitchFamily="34" charset="-34"/>
                <a:sym typeface="Wingdings 2"/>
              </a:rPr>
              <a:t> </a:t>
            </a:r>
            <a:r>
              <a:rPr lang="th-TH" b="1" dirty="0" smtClean="0">
                <a:solidFill>
                  <a:srgbClr val="000099"/>
                </a:solidFill>
                <a:latin typeface="FreesiaUPC" pitchFamily="34" charset="-34"/>
                <a:cs typeface="FreesiaUPC" pitchFamily="34" charset="-34"/>
              </a:rPr>
              <a:t>วิถีชีวิต</a:t>
            </a:r>
            <a:endParaRPr lang="th-TH" b="1" dirty="0">
              <a:solidFill>
                <a:srgbClr val="000099"/>
              </a:solidFill>
              <a:latin typeface="FreesiaUPC" pitchFamily="34" charset="-34"/>
              <a:cs typeface="FreesiaUPC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315573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0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3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12" grpId="0" animBg="1"/>
      <p:bldP spid="5" grpId="0" animBg="1"/>
      <p:bldP spid="2" grpId="0" animBg="1"/>
      <p:bldP spid="4" grpId="0"/>
      <p:bldP spid="6" grpId="0"/>
      <p:bldP spid="7" grpId="0" animBg="1"/>
      <p:bldP spid="11" grpId="0"/>
      <p:bldP spid="13" grpId="0"/>
      <p:bldP spid="21" grpId="0"/>
      <p:bldP spid="23" grpId="0"/>
      <p:bldP spid="46" grpId="0" animBg="1"/>
      <p:bldP spid="47" grpId="0"/>
      <p:bldP spid="19" grpId="0"/>
      <p:bldP spid="20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วงรี 2"/>
          <p:cNvSpPr/>
          <p:nvPr/>
        </p:nvSpPr>
        <p:spPr>
          <a:xfrm>
            <a:off x="577270" y="2649186"/>
            <a:ext cx="2376264" cy="1368152"/>
          </a:xfrm>
          <a:prstGeom prst="ellipse">
            <a:avLst/>
          </a:prstGeom>
          <a:solidFill>
            <a:srgbClr val="FFFFCC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" name="TextBox 1"/>
          <p:cNvSpPr txBox="1"/>
          <p:nvPr/>
        </p:nvSpPr>
        <p:spPr>
          <a:xfrm>
            <a:off x="539552" y="3021420"/>
            <a:ext cx="23762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4000" b="1" dirty="0" smtClean="0">
                <a:solidFill>
                  <a:srgbClr val="FF0101"/>
                </a:solidFill>
                <a:latin typeface="FreesiaUPC" pitchFamily="34" charset="-34"/>
                <a:cs typeface="FreesiaUPC" pitchFamily="34" charset="-34"/>
              </a:rPr>
              <a:t>สื่อการเรียนรู้</a:t>
            </a:r>
            <a:endParaRPr lang="th-TH" sz="4000" b="1" dirty="0">
              <a:solidFill>
                <a:srgbClr val="FF0101"/>
              </a:solidFill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84526" y="1124744"/>
            <a:ext cx="47639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b="1" dirty="0" smtClean="0">
                <a:solidFill>
                  <a:schemeClr val="bg1"/>
                </a:solidFill>
                <a:latin typeface="FreesiaUPC" pitchFamily="34" charset="-34"/>
                <a:cs typeface="FreesiaUPC" pitchFamily="34" charset="-34"/>
              </a:rPr>
              <a:t>ไม่มีหนังสือเรียนประจำรายวิชา</a:t>
            </a:r>
            <a:endParaRPr lang="th-TH" sz="3600" b="1" dirty="0">
              <a:solidFill>
                <a:schemeClr val="bg1"/>
              </a:solidFill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184526" y="1783055"/>
            <a:ext cx="47639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b="1" dirty="0" smtClean="0">
                <a:solidFill>
                  <a:schemeClr val="bg1"/>
                </a:solidFill>
                <a:latin typeface="FreesiaUPC" pitchFamily="34" charset="-34"/>
                <a:cs typeface="FreesiaUPC" pitchFamily="34" charset="-34"/>
              </a:rPr>
              <a:t>กำหนดหนังสืออ่านเพิ่มเติม    อ่านนอกเวลา อ่านเสริม</a:t>
            </a:r>
            <a:endParaRPr lang="th-TH" sz="3600" b="1" dirty="0">
              <a:solidFill>
                <a:schemeClr val="bg1"/>
              </a:solidFill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123948" y="3010096"/>
            <a:ext cx="33878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b="1" dirty="0" smtClean="0">
                <a:solidFill>
                  <a:schemeClr val="bg1"/>
                </a:solidFill>
                <a:latin typeface="FreesiaUPC" pitchFamily="34" charset="-34"/>
                <a:cs typeface="FreesiaUPC" pitchFamily="34" charset="-34"/>
              </a:rPr>
              <a:t>ชุดกิจกรรมการเรียนรู้</a:t>
            </a:r>
            <a:endParaRPr lang="th-TH" sz="3600" b="1" dirty="0">
              <a:solidFill>
                <a:schemeClr val="bg1"/>
              </a:solidFill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123948" y="3817372"/>
            <a:ext cx="47639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b="1" dirty="0" smtClean="0">
                <a:solidFill>
                  <a:schemeClr val="bg1"/>
                </a:solidFill>
                <a:latin typeface="FreesiaUPC" pitchFamily="34" charset="-34"/>
                <a:cs typeface="FreesiaUPC" pitchFamily="34" charset="-34"/>
              </a:rPr>
              <a:t>ชุดฝึก</a:t>
            </a:r>
            <a:endParaRPr lang="th-TH" sz="3600" b="1" dirty="0">
              <a:solidFill>
                <a:schemeClr val="bg1"/>
              </a:solidFill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146808" y="4523135"/>
            <a:ext cx="47639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b="1" dirty="0" smtClean="0">
                <a:solidFill>
                  <a:schemeClr val="bg1"/>
                </a:solidFill>
                <a:latin typeface="FreesiaUPC" pitchFamily="34" charset="-34"/>
                <a:cs typeface="FreesiaUPC" pitchFamily="34" charset="-34"/>
              </a:rPr>
              <a:t>สื่อเทคโนโลยี</a:t>
            </a:r>
            <a:endParaRPr lang="th-TH" sz="3600" b="1" dirty="0">
              <a:solidFill>
                <a:schemeClr val="bg1"/>
              </a:solidFill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123948" y="5171207"/>
            <a:ext cx="47639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b="1" dirty="0" smtClean="0">
                <a:solidFill>
                  <a:schemeClr val="bg1"/>
                </a:solidFill>
                <a:latin typeface="FreesiaUPC" pitchFamily="34" charset="-34"/>
                <a:cs typeface="FreesiaUPC" pitchFamily="34" charset="-34"/>
              </a:rPr>
              <a:t>อื่น ๆ</a:t>
            </a:r>
            <a:endParaRPr lang="th-TH" sz="3600" b="1" dirty="0">
              <a:solidFill>
                <a:schemeClr val="bg1"/>
              </a:solidFill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4" name="ลูกศรขวา 3"/>
          <p:cNvSpPr/>
          <p:nvPr/>
        </p:nvSpPr>
        <p:spPr>
          <a:xfrm>
            <a:off x="3448392" y="1220203"/>
            <a:ext cx="619552" cy="408597"/>
          </a:xfrm>
          <a:prstGeom prst="rightArrow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6" name="ลูกศรขวา 25"/>
          <p:cNvSpPr/>
          <p:nvPr/>
        </p:nvSpPr>
        <p:spPr>
          <a:xfrm>
            <a:off x="3458676" y="1870285"/>
            <a:ext cx="619552" cy="408597"/>
          </a:xfrm>
          <a:prstGeom prst="rightArrow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9" name="ลูกศรขวา 28"/>
          <p:cNvSpPr/>
          <p:nvPr/>
        </p:nvSpPr>
        <p:spPr>
          <a:xfrm>
            <a:off x="3448392" y="3128962"/>
            <a:ext cx="619552" cy="408597"/>
          </a:xfrm>
          <a:prstGeom prst="rightArrow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0" name="ลูกศรขวา 29"/>
          <p:cNvSpPr/>
          <p:nvPr/>
        </p:nvSpPr>
        <p:spPr>
          <a:xfrm>
            <a:off x="3460184" y="3936238"/>
            <a:ext cx="619552" cy="408597"/>
          </a:xfrm>
          <a:prstGeom prst="rightArrow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1" name="ลูกศรขวา 30"/>
          <p:cNvSpPr/>
          <p:nvPr/>
        </p:nvSpPr>
        <p:spPr>
          <a:xfrm>
            <a:off x="3437324" y="4642001"/>
            <a:ext cx="619552" cy="408597"/>
          </a:xfrm>
          <a:prstGeom prst="rightArrow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2" name="ลูกศรขวา 31"/>
          <p:cNvSpPr/>
          <p:nvPr/>
        </p:nvSpPr>
        <p:spPr>
          <a:xfrm>
            <a:off x="3437324" y="5290073"/>
            <a:ext cx="619552" cy="408597"/>
          </a:xfrm>
          <a:prstGeom prst="rightArrow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6" name="TextBox 15"/>
          <p:cNvSpPr txBox="1"/>
          <p:nvPr/>
        </p:nvSpPr>
        <p:spPr>
          <a:xfrm>
            <a:off x="6876256" y="6231910"/>
            <a:ext cx="2159155" cy="52322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itchFamily="34" charset="-34"/>
                <a:cs typeface="FreesiaUPC" pitchFamily="34" charset="-34"/>
              </a:rPr>
              <a:t>สุชาติ วงศ์สุวรรณ</a:t>
            </a:r>
            <a:endParaRPr lang="th-TH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iaUPC" pitchFamily="34" charset="-34"/>
              <a:cs typeface="FreesiaUPC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193790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/>
      <p:bldP spid="10" grpId="0"/>
      <p:bldP spid="12" grpId="0"/>
      <p:bldP spid="14" grpId="0"/>
      <p:bldP spid="18" grpId="0"/>
      <p:bldP spid="24" grpId="0"/>
      <p:bldP spid="28" grpId="0"/>
      <p:bldP spid="4" grpId="0" animBg="1"/>
      <p:bldP spid="26" grpId="0" animBg="1"/>
      <p:bldP spid="29" grpId="0" animBg="1"/>
      <p:bldP spid="30" grpId="0" animBg="1"/>
      <p:bldP spid="31" grpId="0" animBg="1"/>
      <p:bldP spid="32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รูปห้าเหลี่ยม 9"/>
          <p:cNvSpPr/>
          <p:nvPr/>
        </p:nvSpPr>
        <p:spPr>
          <a:xfrm>
            <a:off x="1187624" y="4496539"/>
            <a:ext cx="1800200" cy="720080"/>
          </a:xfrm>
          <a:prstGeom prst="homePlate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5" name="รูปห้าเหลี่ยม 4"/>
          <p:cNvSpPr/>
          <p:nvPr/>
        </p:nvSpPr>
        <p:spPr>
          <a:xfrm>
            <a:off x="1187624" y="2818686"/>
            <a:ext cx="1800200" cy="720080"/>
          </a:xfrm>
          <a:prstGeom prst="homePlate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2" name="วงรี 1"/>
          <p:cNvSpPr/>
          <p:nvPr/>
        </p:nvSpPr>
        <p:spPr>
          <a:xfrm>
            <a:off x="3574162" y="188640"/>
            <a:ext cx="2323718" cy="2323718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TextBox 2"/>
          <p:cNvSpPr txBox="1"/>
          <p:nvPr/>
        </p:nvSpPr>
        <p:spPr>
          <a:xfrm>
            <a:off x="3602995" y="634301"/>
            <a:ext cx="222870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4400" b="1" dirty="0" smtClean="0">
                <a:solidFill>
                  <a:srgbClr val="FF0101"/>
                </a:solidFill>
                <a:latin typeface="FreesiaUPC" pitchFamily="34" charset="-34"/>
                <a:cs typeface="FreesiaUPC" pitchFamily="34" charset="-34"/>
              </a:rPr>
              <a:t>การวัดผลประเมินผล</a:t>
            </a:r>
            <a:endParaRPr lang="th-TH" sz="4400" b="1" dirty="0">
              <a:solidFill>
                <a:srgbClr val="FF0101"/>
              </a:solidFill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43608" y="2796327"/>
            <a:ext cx="18722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itchFamily="34" charset="-34"/>
                <a:cs typeface="FreesiaUPC" pitchFamily="34" charset="-34"/>
              </a:rPr>
              <a:t>วัด</a:t>
            </a:r>
            <a:endParaRPr lang="th-TH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89558" y="2825641"/>
            <a:ext cx="28505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itchFamily="34" charset="-34"/>
                <a:cs typeface="FreesiaUPC" pitchFamily="34" charset="-34"/>
              </a:rPr>
              <a:t>การปฏิบัติจริง</a:t>
            </a:r>
            <a:endParaRPr lang="th-TH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43608" y="4452511"/>
            <a:ext cx="18722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itchFamily="34" charset="-34"/>
                <a:cs typeface="FreesiaUPC" pitchFamily="34" charset="-34"/>
              </a:rPr>
              <a:t>วิธีการ</a:t>
            </a:r>
            <a:endParaRPr lang="th-TH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89558" y="4481825"/>
            <a:ext cx="501083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itchFamily="34" charset="-34"/>
                <a:cs typeface="FreesiaUPC" pitchFamily="34" charset="-34"/>
              </a:rPr>
              <a:t>สังเกต สัมภาษณ์ สอบถาม ประเมินการปฏิบัติ ฯลฯ</a:t>
            </a:r>
            <a:endParaRPr lang="th-TH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876256" y="6231910"/>
            <a:ext cx="2159155" cy="52322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itchFamily="34" charset="-34"/>
                <a:cs typeface="FreesiaUPC" pitchFamily="34" charset="-34"/>
              </a:rPr>
              <a:t>สุชาติ วงศ์สุวรรณ</a:t>
            </a:r>
            <a:endParaRPr lang="th-TH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iaUPC" pitchFamily="34" charset="-34"/>
              <a:cs typeface="FreesiaUPC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263984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5" grpId="0" animBg="1"/>
      <p:bldP spid="2" grpId="0" animBg="1"/>
      <p:bldP spid="3" grpId="0"/>
      <p:bldP spid="4" grpId="0"/>
      <p:bldP spid="6" grpId="0"/>
      <p:bldP spid="8" grpId="0"/>
      <p:bldP spid="9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วงรี 2"/>
          <p:cNvSpPr/>
          <p:nvPr/>
        </p:nvSpPr>
        <p:spPr>
          <a:xfrm>
            <a:off x="1750816" y="388560"/>
            <a:ext cx="5936764" cy="593676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4" name="TextBox 3"/>
          <p:cNvSpPr txBox="1"/>
          <p:nvPr/>
        </p:nvSpPr>
        <p:spPr>
          <a:xfrm>
            <a:off x="3279038" y="2924944"/>
            <a:ext cx="28803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9600" b="1" dirty="0" smtClean="0">
                <a:latin typeface="Calibri" pitchFamily="34" charset="0"/>
                <a:cs typeface="IrisUPC" pitchFamily="34" charset="-34"/>
              </a:rPr>
              <a:t>สวัสดี</a:t>
            </a:r>
            <a:endParaRPr lang="th-TH" sz="9600" b="1" dirty="0">
              <a:latin typeface="Calibri" pitchFamily="34" charset="0"/>
              <a:cs typeface="IrisUPC" pitchFamily="34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76256" y="6231910"/>
            <a:ext cx="2159155" cy="52322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itchFamily="34" charset="-34"/>
                <a:cs typeface="FreesiaUPC" pitchFamily="34" charset="-34"/>
              </a:rPr>
              <a:t>สุชาติ วงศ์สุวรรณ</a:t>
            </a:r>
            <a:endParaRPr lang="th-TH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13" name="AutoShape 4" descr="http://upic.me/i/qi/llike.png"/>
          <p:cNvSpPr>
            <a:spLocks noChangeAspect="1" noChangeArrowheads="1"/>
          </p:cNvSpPr>
          <p:nvPr/>
        </p:nvSpPr>
        <p:spPr bwMode="auto">
          <a:xfrm>
            <a:off x="190500" y="-2127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20" name="คำบรรยายภาพแบบเมฆ 19"/>
          <p:cNvSpPr/>
          <p:nvPr/>
        </p:nvSpPr>
        <p:spPr>
          <a:xfrm rot="20700000">
            <a:off x="2694728" y="947630"/>
            <a:ext cx="3588588" cy="2154428"/>
          </a:xfrm>
          <a:prstGeom prst="cloudCallout">
            <a:avLst>
              <a:gd name="adj1" fmla="val -70354"/>
              <a:gd name="adj2" fmla="val -4254"/>
            </a:avLst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1035" name="Picture 11" descr="logo1 สำนวนเทพ lnwIdiom of the Day – 27 ม.ค. 54 (เพื่อน)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19" t="3260" r="6349" b="31615"/>
          <a:stretch/>
        </p:blipFill>
        <p:spPr bwMode="auto">
          <a:xfrm rot="20700000">
            <a:off x="3744069" y="1771624"/>
            <a:ext cx="1849052" cy="811454"/>
          </a:xfrm>
          <a:prstGeom prst="roundRect">
            <a:avLst/>
          </a:prstGeom>
          <a:noFill/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 rot="20700000">
            <a:off x="2646627" y="1196752"/>
            <a:ext cx="3418698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isometricOffAxis1Right"/>
              <a:lightRig rig="threePt" dir="t"/>
            </a:scene3d>
          </a:bodyPr>
          <a:lstStyle/>
          <a:p>
            <a:pPr algn="ctr"/>
            <a:r>
              <a:rPr lang="th-TH" sz="4400" b="1" dirty="0" smtClean="0">
                <a:solidFill>
                  <a:srgbClr val="0033CC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FreesiaUPC" pitchFamily="34" charset="-34"/>
                <a:cs typeface="FreesiaUPC" pitchFamily="34" charset="-34"/>
              </a:rPr>
              <a:t>ชอบ....กด</a:t>
            </a:r>
            <a:endParaRPr lang="th-TH" sz="4400" b="1" dirty="0">
              <a:solidFill>
                <a:srgbClr val="0033CC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</a:effectLst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26" name="คำบรรยายภาพแบบเมฆ 25"/>
          <p:cNvSpPr/>
          <p:nvPr/>
        </p:nvSpPr>
        <p:spPr>
          <a:xfrm>
            <a:off x="3131840" y="4134132"/>
            <a:ext cx="3023456" cy="1815148"/>
          </a:xfrm>
          <a:prstGeom prst="cloudCallout">
            <a:avLst>
              <a:gd name="adj1" fmla="val 66876"/>
              <a:gd name="adj2" fmla="val 1652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7" name="TextBox 26"/>
          <p:cNvSpPr txBox="1"/>
          <p:nvPr/>
        </p:nvSpPr>
        <p:spPr>
          <a:xfrm>
            <a:off x="3131840" y="4272265"/>
            <a:ext cx="2880320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isometricOffAxis1Right"/>
              <a:lightRig rig="threePt" dir="t"/>
            </a:scene3d>
          </a:bodyPr>
          <a:lstStyle/>
          <a:p>
            <a:pPr algn="ctr"/>
            <a:r>
              <a:rPr lang="th-TH" sz="4400" b="1" dirty="0" smtClean="0">
                <a:solidFill>
                  <a:srgbClr val="CC0099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FreesiaUPC" pitchFamily="34" charset="-34"/>
                <a:cs typeface="FreesiaUPC" pitchFamily="34" charset="-34"/>
              </a:rPr>
              <a:t>ใช่....กด</a:t>
            </a:r>
            <a:endParaRPr lang="th-TH" sz="4400" b="1" dirty="0">
              <a:solidFill>
                <a:srgbClr val="CC0099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  <a:latin typeface="FreesiaUPC" pitchFamily="34" charset="-34"/>
              <a:cs typeface="FreesiaUPC" pitchFamily="34" charset="-34"/>
            </a:endParaRPr>
          </a:p>
        </p:txBody>
      </p:sp>
      <p:pic>
        <p:nvPicPr>
          <p:cNvPr id="1037" name="Picture 13" descr="http://www.siamzone.com/board/upload/2013/2013499-001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4950676"/>
            <a:ext cx="1586508" cy="695624"/>
          </a:xfrm>
          <a:prstGeom prst="roundRect">
            <a:avLst/>
          </a:prstGeom>
          <a:noFill/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5344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6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2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6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2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20" grpId="0" animBg="1"/>
      <p:bldP spid="15" grpId="0"/>
      <p:bldP spid="26" grpId="0" animBg="1"/>
      <p:bldP spid="2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273422"/>
            <a:ext cx="8280919" cy="92333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54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itchFamily="34" charset="-34"/>
                <a:cs typeface="FreesiaUPC" pitchFamily="34" charset="-34"/>
              </a:rPr>
              <a:t>จำนวนรายวิชาเพิ่มเติมหน้าที่พลเมือง</a:t>
            </a:r>
            <a:endParaRPr lang="th-TH" sz="5400" b="1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iaUPC" pitchFamily="34" charset="-34"/>
              <a:cs typeface="FreesiaUPC" pitchFamily="34" charset="-34"/>
            </a:endParaRPr>
          </a:p>
        </p:txBody>
      </p:sp>
      <p:graphicFrame>
        <p:nvGraphicFramePr>
          <p:cNvPr id="6" name="ตาราง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8424731"/>
              </p:ext>
            </p:extLst>
          </p:nvPr>
        </p:nvGraphicFramePr>
        <p:xfrm>
          <a:off x="971600" y="1916832"/>
          <a:ext cx="7354253" cy="384048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2635568"/>
                <a:gridCol w="2281555"/>
                <a:gridCol w="2437130"/>
              </a:tblGrid>
              <a:tr h="579120">
                <a:tc>
                  <a:txBody>
                    <a:bodyPr/>
                    <a:lstStyle/>
                    <a:p>
                      <a:pPr algn="ctr"/>
                      <a:r>
                        <a:rPr lang="th-TH" sz="3600" dirty="0" smtClean="0">
                          <a:solidFill>
                            <a:schemeClr val="tx1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ระดับ</a:t>
                      </a:r>
                      <a:endParaRPr lang="th-TH" sz="3600" b="1" dirty="0">
                        <a:solidFill>
                          <a:schemeClr val="tx1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600" dirty="0" smtClean="0">
                          <a:solidFill>
                            <a:schemeClr val="tx1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จำนวนรายวิชา</a:t>
                      </a:r>
                      <a:endParaRPr lang="th-TH" sz="3600" b="1" dirty="0">
                        <a:solidFill>
                          <a:schemeClr val="tx1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600" dirty="0" smtClean="0">
                          <a:solidFill>
                            <a:schemeClr val="tx1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จำนวนหน่วย</a:t>
                      </a:r>
                      <a:r>
                        <a:rPr lang="th-TH" sz="3600" dirty="0" err="1" smtClean="0">
                          <a:solidFill>
                            <a:schemeClr val="tx1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กิต</a:t>
                      </a:r>
                      <a:endParaRPr lang="th-TH" sz="3600" b="1" dirty="0">
                        <a:solidFill>
                          <a:schemeClr val="tx1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3200" b="1" dirty="0" smtClean="0">
                          <a:solidFill>
                            <a:schemeClr val="tx1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ประถมศึกษา</a:t>
                      </a:r>
                      <a:endParaRPr lang="th-TH" sz="3200" b="1" dirty="0">
                        <a:solidFill>
                          <a:schemeClr val="tx1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3200" b="0" dirty="0" smtClean="0">
                        <a:solidFill>
                          <a:schemeClr val="tx1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  <a:p>
                      <a:pPr algn="ctr"/>
                      <a:endParaRPr lang="th-TH" sz="3200" b="0" dirty="0">
                        <a:solidFill>
                          <a:schemeClr val="tx1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b="0" dirty="0" smtClean="0">
                          <a:solidFill>
                            <a:schemeClr val="tx1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-</a:t>
                      </a:r>
                      <a:endParaRPr lang="th-TH" sz="3200" b="0" dirty="0">
                        <a:solidFill>
                          <a:schemeClr val="tx1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3200" b="1" dirty="0" smtClean="0">
                          <a:solidFill>
                            <a:schemeClr val="tx1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มัธยมศึกษาตอนต้น</a:t>
                      </a:r>
                      <a:endParaRPr lang="th-TH" sz="3200" b="1" dirty="0">
                        <a:solidFill>
                          <a:schemeClr val="tx1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3200" b="0" dirty="0" smtClean="0">
                        <a:solidFill>
                          <a:schemeClr val="tx1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  <a:p>
                      <a:pPr algn="ctr"/>
                      <a:endParaRPr lang="th-TH" sz="3200" b="0" dirty="0" smtClean="0">
                        <a:solidFill>
                          <a:schemeClr val="tx1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3200" b="0" dirty="0">
                        <a:solidFill>
                          <a:schemeClr val="tx1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3200" b="1" dirty="0" smtClean="0">
                          <a:solidFill>
                            <a:schemeClr val="tx1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มัธยมศึกษา</a:t>
                      </a:r>
                      <a:br>
                        <a:rPr lang="th-TH" sz="3200" b="1" dirty="0" smtClean="0">
                          <a:solidFill>
                            <a:schemeClr val="tx1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</a:br>
                      <a:r>
                        <a:rPr lang="th-TH" sz="3200" b="1" dirty="0" smtClean="0">
                          <a:solidFill>
                            <a:schemeClr val="tx1"/>
                          </a:solidFill>
                          <a:effectLst/>
                          <a:latin typeface="FreesiaUPC" pitchFamily="34" charset="-34"/>
                          <a:cs typeface="FreesiaUPC" pitchFamily="34" charset="-34"/>
                        </a:rPr>
                        <a:t>ตอนปลาย</a:t>
                      </a:r>
                      <a:endParaRPr lang="th-TH" sz="3200" b="1" dirty="0">
                        <a:solidFill>
                          <a:schemeClr val="tx1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3200" dirty="0" smtClean="0">
                        <a:solidFill>
                          <a:schemeClr val="tx1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  <a:p>
                      <a:pPr algn="ctr"/>
                      <a:endParaRPr lang="th-TH" sz="3200" b="1" dirty="0">
                        <a:solidFill>
                          <a:schemeClr val="tx1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3200" b="1" dirty="0">
                        <a:solidFill>
                          <a:schemeClr val="tx1"/>
                        </a:solidFill>
                        <a:effectLst/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CC00"/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995936" y="2618909"/>
            <a:ext cx="1800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b="1" dirty="0" smtClean="0">
                <a:solidFill>
                  <a:schemeClr val="accent6">
                    <a:lumMod val="50000"/>
                  </a:schemeClr>
                </a:solidFill>
                <a:latin typeface="FreesiaUPC" pitchFamily="34" charset="-34"/>
                <a:cs typeface="FreesiaUPC" pitchFamily="34" charset="-34"/>
              </a:rPr>
              <a:t>6 รายวิชา</a:t>
            </a:r>
            <a:br>
              <a:rPr lang="th-TH" b="1" dirty="0" smtClean="0">
                <a:solidFill>
                  <a:schemeClr val="accent6">
                    <a:lumMod val="50000"/>
                  </a:schemeClr>
                </a:solidFill>
                <a:latin typeface="FreesiaUPC" pitchFamily="34" charset="-34"/>
                <a:cs typeface="FreesiaUPC" pitchFamily="34" charset="-34"/>
              </a:rPr>
            </a:br>
            <a:r>
              <a:rPr lang="th-TH" b="1" dirty="0" smtClean="0">
                <a:solidFill>
                  <a:schemeClr val="accent6">
                    <a:lumMod val="50000"/>
                  </a:schemeClr>
                </a:solidFill>
                <a:latin typeface="FreesiaUPC" pitchFamily="34" charset="-34"/>
                <a:cs typeface="FreesiaUPC" pitchFamily="34" charset="-34"/>
              </a:rPr>
              <a:t>(6 ปี)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995936" y="3645024"/>
            <a:ext cx="1800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b="1" dirty="0" smtClean="0">
                <a:solidFill>
                  <a:schemeClr val="accent6">
                    <a:lumMod val="50000"/>
                  </a:schemeClr>
                </a:solidFill>
                <a:latin typeface="FreesiaUPC" pitchFamily="34" charset="-34"/>
                <a:cs typeface="FreesiaUPC" pitchFamily="34" charset="-34"/>
              </a:rPr>
              <a:t>6 รายวิชา</a:t>
            </a:r>
            <a:br>
              <a:rPr lang="th-TH" b="1" dirty="0" smtClean="0">
                <a:solidFill>
                  <a:schemeClr val="accent6">
                    <a:lumMod val="50000"/>
                  </a:schemeClr>
                </a:solidFill>
                <a:latin typeface="FreesiaUPC" pitchFamily="34" charset="-34"/>
                <a:cs typeface="FreesiaUPC" pitchFamily="34" charset="-34"/>
              </a:rPr>
            </a:br>
            <a:r>
              <a:rPr lang="th-TH" b="1" dirty="0" smtClean="0">
                <a:solidFill>
                  <a:schemeClr val="accent6">
                    <a:lumMod val="50000"/>
                  </a:schemeClr>
                </a:solidFill>
                <a:latin typeface="FreesiaUPC" pitchFamily="34" charset="-34"/>
                <a:cs typeface="FreesiaUPC" pitchFamily="34" charset="-34"/>
              </a:rPr>
              <a:t>(6 ภาคเรียน)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005064" y="4726113"/>
            <a:ext cx="1800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b="1" dirty="0" smtClean="0">
                <a:solidFill>
                  <a:schemeClr val="accent6">
                    <a:lumMod val="50000"/>
                  </a:schemeClr>
                </a:solidFill>
                <a:latin typeface="FreesiaUPC" pitchFamily="34" charset="-34"/>
                <a:cs typeface="FreesiaUPC" pitchFamily="34" charset="-34"/>
              </a:rPr>
              <a:t>4 รายวิชา</a:t>
            </a:r>
            <a:br>
              <a:rPr lang="th-TH" b="1" dirty="0" smtClean="0">
                <a:solidFill>
                  <a:schemeClr val="accent6">
                    <a:lumMod val="50000"/>
                  </a:schemeClr>
                </a:solidFill>
                <a:latin typeface="FreesiaUPC" pitchFamily="34" charset="-34"/>
                <a:cs typeface="FreesiaUPC" pitchFamily="34" charset="-34"/>
              </a:rPr>
            </a:br>
            <a:r>
              <a:rPr lang="th-TH" b="1" dirty="0" smtClean="0">
                <a:solidFill>
                  <a:schemeClr val="accent6">
                    <a:lumMod val="50000"/>
                  </a:schemeClr>
                </a:solidFill>
                <a:latin typeface="FreesiaUPC" pitchFamily="34" charset="-34"/>
                <a:cs typeface="FreesiaUPC" pitchFamily="34" charset="-34"/>
              </a:rPr>
              <a:t>(6 ภาคเรียน)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372200" y="3834760"/>
            <a:ext cx="1584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b="1" dirty="0" smtClean="0">
                <a:solidFill>
                  <a:schemeClr val="accent6">
                    <a:lumMod val="50000"/>
                  </a:schemeClr>
                </a:solidFill>
                <a:latin typeface="FreesiaUPC" pitchFamily="34" charset="-34"/>
                <a:cs typeface="FreesiaUPC" pitchFamily="34" charset="-34"/>
              </a:rPr>
              <a:t>3 หน่วย</a:t>
            </a:r>
            <a:r>
              <a:rPr lang="th-TH" b="1" dirty="0" err="1" smtClean="0">
                <a:solidFill>
                  <a:schemeClr val="accent6">
                    <a:lumMod val="50000"/>
                  </a:schemeClr>
                </a:solidFill>
                <a:latin typeface="FreesiaUPC" pitchFamily="34" charset="-34"/>
                <a:cs typeface="FreesiaUPC" pitchFamily="34" charset="-34"/>
              </a:rPr>
              <a:t>กิต</a:t>
            </a:r>
            <a:endParaRPr lang="th-TH" b="1" dirty="0" smtClean="0">
              <a:solidFill>
                <a:schemeClr val="accent6">
                  <a:lumMod val="50000"/>
                </a:schemeClr>
              </a:solidFill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372200" y="4931853"/>
            <a:ext cx="1584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b="1" dirty="0" smtClean="0">
                <a:solidFill>
                  <a:schemeClr val="accent6">
                    <a:lumMod val="50000"/>
                  </a:schemeClr>
                </a:solidFill>
                <a:latin typeface="FreesiaUPC" pitchFamily="34" charset="-34"/>
                <a:cs typeface="FreesiaUPC" pitchFamily="34" charset="-34"/>
              </a:rPr>
              <a:t>2 หน่วย</a:t>
            </a:r>
            <a:r>
              <a:rPr lang="th-TH" b="1" dirty="0" err="1" smtClean="0">
                <a:solidFill>
                  <a:schemeClr val="accent6">
                    <a:lumMod val="50000"/>
                  </a:schemeClr>
                </a:solidFill>
                <a:latin typeface="FreesiaUPC" pitchFamily="34" charset="-34"/>
                <a:cs typeface="FreesiaUPC" pitchFamily="34" charset="-34"/>
              </a:rPr>
              <a:t>กิต</a:t>
            </a:r>
            <a:endParaRPr lang="th-TH" b="1" dirty="0" smtClean="0">
              <a:solidFill>
                <a:schemeClr val="accent6">
                  <a:lumMod val="50000"/>
                </a:schemeClr>
              </a:solidFill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699598" y="6145792"/>
            <a:ext cx="2159155" cy="52322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itchFamily="34" charset="-34"/>
                <a:cs typeface="FreesiaUPC" pitchFamily="34" charset="-34"/>
              </a:rPr>
              <a:t>สุชาติ วงศ์สุวรรณ</a:t>
            </a:r>
            <a:endParaRPr lang="th-TH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iaUPC" pitchFamily="34" charset="-34"/>
              <a:cs typeface="FreesiaUPC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43668103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/>
      <p:bldP spid="9" grpId="0"/>
      <p:bldP spid="10" grpId="0"/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2" y="293746"/>
            <a:ext cx="8280919" cy="830997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48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itchFamily="34" charset="-34"/>
                <a:cs typeface="FreesiaUPC" pitchFamily="34" charset="-34"/>
              </a:rPr>
              <a:t>รายวิชาหน้าที่พลเมือง ระดับประถมศึกษา</a:t>
            </a:r>
            <a:endParaRPr lang="th-TH" sz="4800" b="1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iaUPC" pitchFamily="34" charset="-34"/>
              <a:cs typeface="FreesiaUPC" pitchFamily="34" charset="-34"/>
            </a:endParaRPr>
          </a:p>
        </p:txBody>
      </p:sp>
      <p:graphicFrame>
        <p:nvGraphicFramePr>
          <p:cNvPr id="3" name="ตาราง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2061788"/>
              </p:ext>
            </p:extLst>
          </p:nvPr>
        </p:nvGraphicFramePr>
        <p:xfrm>
          <a:off x="1715213" y="1643488"/>
          <a:ext cx="5953108" cy="4305792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981393"/>
                <a:gridCol w="2786380"/>
                <a:gridCol w="2185335"/>
              </a:tblGrid>
              <a:tr h="717632">
                <a:tc>
                  <a:txBody>
                    <a:bodyPr/>
                    <a:lstStyle/>
                    <a:p>
                      <a:pPr algn="ctr"/>
                      <a:endParaRPr lang="th-TH" sz="4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40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4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</a:tr>
              <a:tr h="717632">
                <a:tc>
                  <a:txBody>
                    <a:bodyPr/>
                    <a:lstStyle/>
                    <a:p>
                      <a:pPr algn="ctr"/>
                      <a:endParaRPr lang="th-TH" sz="4000" b="1" dirty="0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40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4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17632">
                <a:tc>
                  <a:txBody>
                    <a:bodyPr/>
                    <a:lstStyle/>
                    <a:p>
                      <a:pPr algn="ctr"/>
                      <a:endParaRPr lang="th-TH" sz="4000" b="1" dirty="0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40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40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17632">
                <a:tc>
                  <a:txBody>
                    <a:bodyPr/>
                    <a:lstStyle/>
                    <a:p>
                      <a:pPr algn="ctr"/>
                      <a:endParaRPr lang="th-TH" sz="4000" b="1" dirty="0"/>
                    </a:p>
                  </a:txBody>
                  <a:tcPr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4000" b="1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40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17632">
                <a:tc>
                  <a:txBody>
                    <a:bodyPr/>
                    <a:lstStyle/>
                    <a:p>
                      <a:pPr algn="ctr"/>
                      <a:endParaRPr lang="th-TH" sz="4000" b="1" dirty="0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40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40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17632">
                <a:tc>
                  <a:txBody>
                    <a:bodyPr/>
                    <a:lstStyle/>
                    <a:p>
                      <a:pPr algn="ctr"/>
                      <a:endParaRPr lang="th-TH" sz="4000" b="1" dirty="0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40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4000" b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สี่เหลี่ยมผืนผ้า 4"/>
          <p:cNvSpPr/>
          <p:nvPr/>
        </p:nvSpPr>
        <p:spPr>
          <a:xfrm>
            <a:off x="2713893" y="1675313"/>
            <a:ext cx="269977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h-TH" sz="4000" b="1" dirty="0" smtClean="0">
                <a:solidFill>
                  <a:schemeClr val="bg2">
                    <a:lumMod val="10000"/>
                  </a:schemeClr>
                </a:solidFill>
                <a:latin typeface="FreesiaUPC" pitchFamily="34" charset="-34"/>
                <a:cs typeface="FreesiaUPC" pitchFamily="34" charset="-34"/>
              </a:rPr>
              <a:t>หน้าที่พลเมือง 1</a:t>
            </a:r>
            <a:endParaRPr lang="th-TH" sz="4000" b="1" dirty="0">
              <a:solidFill>
                <a:schemeClr val="bg2">
                  <a:lumMod val="10000"/>
                </a:schemeClr>
              </a:solidFill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2726588" y="2410957"/>
            <a:ext cx="269977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h-TH" sz="4000" b="1" dirty="0" smtClean="0">
                <a:solidFill>
                  <a:schemeClr val="bg2">
                    <a:lumMod val="10000"/>
                  </a:schemeClr>
                </a:solidFill>
                <a:latin typeface="FreesiaUPC" pitchFamily="34" charset="-34"/>
                <a:cs typeface="FreesiaUPC" pitchFamily="34" charset="-34"/>
              </a:rPr>
              <a:t>หน้าที่พลเมือง 2</a:t>
            </a:r>
            <a:endParaRPr lang="th-TH" sz="4000" b="1" dirty="0">
              <a:solidFill>
                <a:schemeClr val="bg2">
                  <a:lumMod val="10000"/>
                </a:schemeClr>
              </a:solidFill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2736318" y="3114680"/>
            <a:ext cx="269977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h-TH" sz="4000" b="1" dirty="0" smtClean="0">
                <a:solidFill>
                  <a:schemeClr val="bg2">
                    <a:lumMod val="10000"/>
                  </a:schemeClr>
                </a:solidFill>
                <a:latin typeface="FreesiaUPC" pitchFamily="34" charset="-34"/>
                <a:cs typeface="FreesiaUPC" pitchFamily="34" charset="-34"/>
              </a:rPr>
              <a:t>หน้าที่พลเมือง 3</a:t>
            </a:r>
            <a:endParaRPr lang="th-TH" sz="4000" b="1" dirty="0">
              <a:solidFill>
                <a:schemeClr val="bg2">
                  <a:lumMod val="10000"/>
                </a:schemeClr>
              </a:solidFill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2737557" y="3819185"/>
            <a:ext cx="269977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h-TH" sz="4000" b="1" dirty="0" smtClean="0">
                <a:solidFill>
                  <a:schemeClr val="bg2">
                    <a:lumMod val="10000"/>
                  </a:schemeClr>
                </a:solidFill>
                <a:latin typeface="FreesiaUPC" pitchFamily="34" charset="-34"/>
                <a:cs typeface="FreesiaUPC" pitchFamily="34" charset="-34"/>
              </a:rPr>
              <a:t>หน้าที่พลเมือง 4</a:t>
            </a:r>
            <a:endParaRPr lang="th-TH" sz="4000" b="1" dirty="0">
              <a:solidFill>
                <a:schemeClr val="bg2">
                  <a:lumMod val="10000"/>
                </a:schemeClr>
              </a:solidFill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2737557" y="4542892"/>
            <a:ext cx="269977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h-TH" sz="4000" b="1" dirty="0" smtClean="0">
                <a:solidFill>
                  <a:schemeClr val="bg2">
                    <a:lumMod val="10000"/>
                  </a:schemeClr>
                </a:solidFill>
                <a:latin typeface="FreesiaUPC" pitchFamily="34" charset="-34"/>
                <a:cs typeface="FreesiaUPC" pitchFamily="34" charset="-34"/>
              </a:rPr>
              <a:t>หน้าที่พลเมือง 5</a:t>
            </a:r>
            <a:endParaRPr lang="th-TH" sz="4000" b="1" dirty="0">
              <a:solidFill>
                <a:schemeClr val="bg2">
                  <a:lumMod val="10000"/>
                </a:schemeClr>
              </a:solidFill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2737557" y="5277020"/>
            <a:ext cx="269977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h-TH" sz="4000" b="1" dirty="0" smtClean="0">
                <a:solidFill>
                  <a:schemeClr val="bg2">
                    <a:lumMod val="10000"/>
                  </a:schemeClr>
                </a:solidFill>
                <a:latin typeface="FreesiaUPC" pitchFamily="34" charset="-34"/>
                <a:cs typeface="FreesiaUPC" pitchFamily="34" charset="-34"/>
              </a:rPr>
              <a:t>หน้าที่พลเมือง 6</a:t>
            </a:r>
            <a:endParaRPr lang="th-TH" sz="4000" b="1" dirty="0">
              <a:solidFill>
                <a:schemeClr val="bg2">
                  <a:lumMod val="10000"/>
                </a:schemeClr>
              </a:solidFill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11" name="สี่เหลี่ยมผืนผ้า 10"/>
          <p:cNvSpPr/>
          <p:nvPr/>
        </p:nvSpPr>
        <p:spPr>
          <a:xfrm>
            <a:off x="5470305" y="1701279"/>
            <a:ext cx="219803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h-TH" sz="4000" b="1" dirty="0" smtClean="0">
                <a:solidFill>
                  <a:schemeClr val="bg2">
                    <a:lumMod val="10000"/>
                  </a:schemeClr>
                </a:solidFill>
                <a:latin typeface="FreesiaUPC" pitchFamily="34" charset="-34"/>
                <a:cs typeface="FreesiaUPC" pitchFamily="34" charset="-34"/>
              </a:rPr>
              <a:t>40 ชั่วโมง/ปี</a:t>
            </a:r>
            <a:endParaRPr lang="th-TH" sz="4000" b="1" dirty="0">
              <a:solidFill>
                <a:schemeClr val="bg2">
                  <a:lumMod val="10000"/>
                </a:schemeClr>
              </a:solidFill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12" name="สี่เหลี่ยมผืนผ้า 11"/>
          <p:cNvSpPr/>
          <p:nvPr/>
        </p:nvSpPr>
        <p:spPr>
          <a:xfrm>
            <a:off x="5493751" y="2410957"/>
            <a:ext cx="219803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h-TH" sz="4000" b="1" dirty="0" smtClean="0">
                <a:solidFill>
                  <a:schemeClr val="bg2">
                    <a:lumMod val="10000"/>
                  </a:schemeClr>
                </a:solidFill>
                <a:latin typeface="FreesiaUPC" pitchFamily="34" charset="-34"/>
                <a:cs typeface="FreesiaUPC" pitchFamily="34" charset="-34"/>
              </a:rPr>
              <a:t>40 ชั่วโมง/ปี</a:t>
            </a:r>
            <a:endParaRPr lang="th-TH" sz="4000" b="1" dirty="0">
              <a:solidFill>
                <a:schemeClr val="bg2">
                  <a:lumMod val="10000"/>
                </a:schemeClr>
              </a:solidFill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13" name="สี่เหลี่ยมผืนผ้า 12"/>
          <p:cNvSpPr/>
          <p:nvPr/>
        </p:nvSpPr>
        <p:spPr>
          <a:xfrm>
            <a:off x="5504720" y="3117631"/>
            <a:ext cx="219803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h-TH" sz="4000" b="1" dirty="0" smtClean="0">
                <a:solidFill>
                  <a:schemeClr val="bg2">
                    <a:lumMod val="10000"/>
                  </a:schemeClr>
                </a:solidFill>
                <a:latin typeface="FreesiaUPC" pitchFamily="34" charset="-34"/>
                <a:cs typeface="FreesiaUPC" pitchFamily="34" charset="-34"/>
              </a:rPr>
              <a:t>40 ชั่วโมง/ปี</a:t>
            </a:r>
            <a:endParaRPr lang="th-TH" sz="4000" b="1" dirty="0">
              <a:solidFill>
                <a:schemeClr val="bg2">
                  <a:lumMod val="10000"/>
                </a:schemeClr>
              </a:solidFill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14" name="สี่เหลี่ยมผืนผ้า 13"/>
          <p:cNvSpPr/>
          <p:nvPr/>
        </p:nvSpPr>
        <p:spPr>
          <a:xfrm>
            <a:off x="5509654" y="3819185"/>
            <a:ext cx="219803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h-TH" sz="4000" b="1" dirty="0" smtClean="0">
                <a:solidFill>
                  <a:schemeClr val="bg2">
                    <a:lumMod val="10000"/>
                  </a:schemeClr>
                </a:solidFill>
                <a:latin typeface="FreesiaUPC" pitchFamily="34" charset="-34"/>
                <a:cs typeface="FreesiaUPC" pitchFamily="34" charset="-34"/>
              </a:rPr>
              <a:t>40 ชั่วโมง/ปี</a:t>
            </a:r>
            <a:endParaRPr lang="th-TH" sz="4000" b="1" dirty="0">
              <a:solidFill>
                <a:schemeClr val="bg2">
                  <a:lumMod val="10000"/>
                </a:schemeClr>
              </a:solidFill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15" name="สี่เหลี่ยมผืนผ้า 14"/>
          <p:cNvSpPr/>
          <p:nvPr/>
        </p:nvSpPr>
        <p:spPr>
          <a:xfrm>
            <a:off x="5481326" y="4545262"/>
            <a:ext cx="219803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h-TH" sz="4000" b="1" dirty="0" smtClean="0">
                <a:solidFill>
                  <a:schemeClr val="bg2">
                    <a:lumMod val="10000"/>
                  </a:schemeClr>
                </a:solidFill>
                <a:latin typeface="FreesiaUPC" pitchFamily="34" charset="-34"/>
                <a:cs typeface="FreesiaUPC" pitchFamily="34" charset="-34"/>
              </a:rPr>
              <a:t>40 ชั่วโมง/ปี</a:t>
            </a:r>
            <a:endParaRPr lang="th-TH" sz="4000" b="1" dirty="0">
              <a:solidFill>
                <a:schemeClr val="bg2">
                  <a:lumMod val="10000"/>
                </a:schemeClr>
              </a:solidFill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16" name="สี่เหลี่ยมผืนผ้า 15"/>
          <p:cNvSpPr/>
          <p:nvPr/>
        </p:nvSpPr>
        <p:spPr>
          <a:xfrm>
            <a:off x="5509654" y="5290542"/>
            <a:ext cx="219803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h-TH" sz="4000" b="1" dirty="0" smtClean="0">
                <a:solidFill>
                  <a:schemeClr val="bg2">
                    <a:lumMod val="10000"/>
                  </a:schemeClr>
                </a:solidFill>
                <a:latin typeface="FreesiaUPC" pitchFamily="34" charset="-34"/>
                <a:cs typeface="FreesiaUPC" pitchFamily="34" charset="-34"/>
              </a:rPr>
              <a:t>40 ชั่วโมง/ปี</a:t>
            </a:r>
            <a:endParaRPr lang="th-TH" sz="4000" b="1" dirty="0">
              <a:solidFill>
                <a:schemeClr val="bg2">
                  <a:lumMod val="10000"/>
                </a:schemeClr>
              </a:solidFill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17" name="สี่เหลี่ยมผืนผ้า 16"/>
          <p:cNvSpPr/>
          <p:nvPr/>
        </p:nvSpPr>
        <p:spPr>
          <a:xfrm>
            <a:off x="1801438" y="1640157"/>
            <a:ext cx="76335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h-TH" sz="4000" b="1" dirty="0" smtClean="0">
                <a:solidFill>
                  <a:schemeClr val="bg2">
                    <a:lumMod val="10000"/>
                  </a:schemeClr>
                </a:solidFill>
                <a:latin typeface="FreesiaUPC" pitchFamily="34" charset="-34"/>
                <a:cs typeface="FreesiaUPC" pitchFamily="34" charset="-34"/>
              </a:rPr>
              <a:t>ป.1</a:t>
            </a:r>
            <a:endParaRPr lang="th-TH" sz="4000" b="1" dirty="0">
              <a:solidFill>
                <a:schemeClr val="bg2">
                  <a:lumMod val="10000"/>
                </a:schemeClr>
              </a:solidFill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18" name="สี่เหลี่ยมผืนผ้า 17"/>
          <p:cNvSpPr/>
          <p:nvPr/>
        </p:nvSpPr>
        <p:spPr>
          <a:xfrm>
            <a:off x="1814136" y="2444805"/>
            <a:ext cx="76335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h-TH" sz="4000" b="1" dirty="0" smtClean="0">
                <a:solidFill>
                  <a:schemeClr val="bg2">
                    <a:lumMod val="10000"/>
                  </a:schemeClr>
                </a:solidFill>
                <a:latin typeface="FreesiaUPC" pitchFamily="34" charset="-34"/>
                <a:cs typeface="FreesiaUPC" pitchFamily="34" charset="-34"/>
              </a:rPr>
              <a:t>ป.2</a:t>
            </a:r>
            <a:endParaRPr lang="th-TH" sz="4000" b="1" dirty="0">
              <a:solidFill>
                <a:schemeClr val="bg2">
                  <a:lumMod val="10000"/>
                </a:schemeClr>
              </a:solidFill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19" name="สี่เหลี่ยมผืนผ้า 18"/>
          <p:cNvSpPr/>
          <p:nvPr/>
        </p:nvSpPr>
        <p:spPr>
          <a:xfrm>
            <a:off x="1825105" y="3113916"/>
            <a:ext cx="76335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h-TH" sz="4000" b="1" dirty="0" smtClean="0">
                <a:solidFill>
                  <a:schemeClr val="bg2">
                    <a:lumMod val="10000"/>
                  </a:schemeClr>
                </a:solidFill>
                <a:latin typeface="FreesiaUPC" pitchFamily="34" charset="-34"/>
                <a:cs typeface="FreesiaUPC" pitchFamily="34" charset="-34"/>
              </a:rPr>
              <a:t>ป.3</a:t>
            </a:r>
            <a:endParaRPr lang="th-TH" sz="4000" b="1" dirty="0">
              <a:solidFill>
                <a:schemeClr val="bg2">
                  <a:lumMod val="10000"/>
                </a:schemeClr>
              </a:solidFill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20" name="สี่เหลี่ยมผืนผ้า 19"/>
          <p:cNvSpPr/>
          <p:nvPr/>
        </p:nvSpPr>
        <p:spPr>
          <a:xfrm>
            <a:off x="1825105" y="3848806"/>
            <a:ext cx="76335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h-TH" sz="4000" b="1" dirty="0" smtClean="0">
                <a:solidFill>
                  <a:schemeClr val="bg2">
                    <a:lumMod val="10000"/>
                  </a:schemeClr>
                </a:solidFill>
                <a:latin typeface="FreesiaUPC" pitchFamily="34" charset="-34"/>
                <a:cs typeface="FreesiaUPC" pitchFamily="34" charset="-34"/>
              </a:rPr>
              <a:t>ป.4</a:t>
            </a:r>
            <a:endParaRPr lang="th-TH" sz="4000" b="1" dirty="0">
              <a:solidFill>
                <a:schemeClr val="bg2">
                  <a:lumMod val="10000"/>
                </a:schemeClr>
              </a:solidFill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21" name="สี่เหลี่ยมผืนผ้า 20"/>
          <p:cNvSpPr/>
          <p:nvPr/>
        </p:nvSpPr>
        <p:spPr>
          <a:xfrm>
            <a:off x="1825104" y="4554322"/>
            <a:ext cx="76335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h-TH" sz="4000" b="1" dirty="0" smtClean="0">
                <a:solidFill>
                  <a:schemeClr val="bg2">
                    <a:lumMod val="10000"/>
                  </a:schemeClr>
                </a:solidFill>
                <a:latin typeface="FreesiaUPC" pitchFamily="34" charset="-34"/>
                <a:cs typeface="FreesiaUPC" pitchFamily="34" charset="-34"/>
              </a:rPr>
              <a:t>ป.5</a:t>
            </a:r>
            <a:endParaRPr lang="th-TH" sz="4000" b="1" dirty="0">
              <a:solidFill>
                <a:schemeClr val="bg2">
                  <a:lumMod val="10000"/>
                </a:schemeClr>
              </a:solidFill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22" name="สี่เหลี่ยมผืนผ้า 21"/>
          <p:cNvSpPr/>
          <p:nvPr/>
        </p:nvSpPr>
        <p:spPr>
          <a:xfrm>
            <a:off x="1825103" y="5299872"/>
            <a:ext cx="76335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h-TH" sz="4000" b="1" dirty="0" smtClean="0">
                <a:solidFill>
                  <a:schemeClr val="bg2">
                    <a:lumMod val="10000"/>
                  </a:schemeClr>
                </a:solidFill>
                <a:latin typeface="FreesiaUPC" pitchFamily="34" charset="-34"/>
                <a:cs typeface="FreesiaUPC" pitchFamily="34" charset="-34"/>
              </a:rPr>
              <a:t>ป.6</a:t>
            </a:r>
            <a:endParaRPr lang="th-TH" sz="4000" b="1" dirty="0">
              <a:solidFill>
                <a:schemeClr val="bg2">
                  <a:lumMod val="10000"/>
                </a:schemeClr>
              </a:solidFill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699598" y="6145792"/>
            <a:ext cx="2159155" cy="52322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itchFamily="34" charset="-34"/>
                <a:cs typeface="FreesiaUPC" pitchFamily="34" charset="-34"/>
              </a:rPr>
              <a:t>สุชาติ วงศ์สุวรรณ</a:t>
            </a:r>
            <a:endParaRPr lang="th-TH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iaUPC" pitchFamily="34" charset="-34"/>
              <a:cs typeface="FreesiaUPC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599488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275164"/>
            <a:ext cx="8280919" cy="156966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itchFamily="34" charset="-34"/>
                <a:cs typeface="FreesiaUPC" pitchFamily="34" charset="-34"/>
              </a:rPr>
              <a:t>การจัดรายวิชาหน้าที่พลเมือง</a:t>
            </a:r>
          </a:p>
          <a:p>
            <a:pPr algn="ctr"/>
            <a:r>
              <a:rPr lang="th-TH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itchFamily="34" charset="-34"/>
                <a:cs typeface="FreesiaUPC" pitchFamily="34" charset="-34"/>
              </a:rPr>
              <a:t>ระดับประถมศึกษา</a:t>
            </a:r>
            <a:endParaRPr lang="th-TH" sz="4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iaUPC" pitchFamily="34" charset="-34"/>
              <a:cs typeface="FreesiaUPC" pitchFamily="34" charset="-34"/>
            </a:endParaRPr>
          </a:p>
        </p:txBody>
      </p:sp>
      <p:graphicFrame>
        <p:nvGraphicFramePr>
          <p:cNvPr id="4" name="ตาราง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88130"/>
              </p:ext>
            </p:extLst>
          </p:nvPr>
        </p:nvGraphicFramePr>
        <p:xfrm>
          <a:off x="141189" y="2443584"/>
          <a:ext cx="8789612" cy="342454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995132"/>
                <a:gridCol w="649540"/>
                <a:gridCol w="649540"/>
                <a:gridCol w="649540"/>
                <a:gridCol w="649540"/>
                <a:gridCol w="649540"/>
                <a:gridCol w="649540"/>
                <a:gridCol w="649540"/>
                <a:gridCol w="649540"/>
                <a:gridCol w="649540"/>
                <a:gridCol w="649540"/>
                <a:gridCol w="649540"/>
                <a:gridCol w="649540"/>
              </a:tblGrid>
              <a:tr h="360920">
                <a:tc rowSpan="3">
                  <a:txBody>
                    <a:bodyPr/>
                    <a:lstStyle/>
                    <a:p>
                      <a:pPr algn="r"/>
                      <a:r>
                        <a:rPr lang="th-TH" sz="1800" b="1" dirty="0" smtClean="0">
                          <a:latin typeface="FreesiaUPC" pitchFamily="34" charset="-34"/>
                          <a:cs typeface="FreesiaUPC" pitchFamily="34" charset="-34"/>
                        </a:rPr>
                        <a:t> ปีการศึกษา</a:t>
                      </a:r>
                    </a:p>
                    <a:p>
                      <a:pPr algn="r"/>
                      <a:r>
                        <a:rPr lang="th-TH" sz="1800" b="1" dirty="0" smtClean="0">
                          <a:latin typeface="FreesiaUPC" pitchFamily="34" charset="-34"/>
                          <a:cs typeface="FreesiaUPC" pitchFamily="34" charset="-34"/>
                        </a:rPr>
                        <a:t>/ภาค</a:t>
                      </a:r>
                    </a:p>
                    <a:p>
                      <a:endParaRPr lang="th-TH" sz="1800" b="1" dirty="0" smtClean="0">
                        <a:latin typeface="FreesiaUPC" pitchFamily="34" charset="-34"/>
                        <a:cs typeface="FreesiaUPC" pitchFamily="34" charset="-34"/>
                      </a:endParaRPr>
                    </a:p>
                    <a:p>
                      <a:r>
                        <a:rPr lang="th-TH" sz="1800" b="1" dirty="0" smtClean="0">
                          <a:latin typeface="FreesiaUPC" pitchFamily="34" charset="-34"/>
                          <a:cs typeface="FreesiaUPC" pitchFamily="34" charset="-34"/>
                        </a:rPr>
                        <a:t>ชั้น</a:t>
                      </a:r>
                      <a:endParaRPr lang="th-TH" sz="1800" b="1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83289" marR="83289" marT="41645" marB="41645">
                    <a:lnL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dirty="0" smtClean="0">
                          <a:latin typeface="FreesiaUPC" pitchFamily="34" charset="-34"/>
                          <a:cs typeface="FreesiaUPC" pitchFamily="34" charset="-34"/>
                        </a:rPr>
                        <a:t>ปีการศึกษา/ภาค</a:t>
                      </a:r>
                    </a:p>
                  </a:txBody>
                  <a:tcPr marL="83289" marR="83289" marT="41645" marB="41645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dirty="0" smtClean="0"/>
                    </a:p>
                  </a:txBody>
                  <a:tcPr/>
                </a:tc>
              </a:tr>
              <a:tr h="360920">
                <a:tc v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latin typeface="FreesiaUPC" pitchFamily="34" charset="-34"/>
                          <a:cs typeface="FreesiaUPC" pitchFamily="34" charset="-34"/>
                        </a:rPr>
                        <a:t>2557</a:t>
                      </a:r>
                      <a:endParaRPr lang="th-TH" sz="2400" b="1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83289" marR="83289" marT="41645" marB="41645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latin typeface="FreesiaUPC" pitchFamily="34" charset="-34"/>
                          <a:cs typeface="FreesiaUPC" pitchFamily="34" charset="-34"/>
                        </a:rPr>
                        <a:t>2558</a:t>
                      </a:r>
                      <a:endParaRPr lang="th-TH" sz="2400" b="1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83289" marR="83289" marT="41645" marB="41645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latin typeface="FreesiaUPC" pitchFamily="34" charset="-34"/>
                          <a:cs typeface="FreesiaUPC" pitchFamily="34" charset="-34"/>
                        </a:rPr>
                        <a:t>2559</a:t>
                      </a:r>
                      <a:endParaRPr lang="th-TH" sz="2400" b="1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83289" marR="83289" marT="41645" marB="41645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latin typeface="FreesiaUPC" pitchFamily="34" charset="-34"/>
                          <a:cs typeface="FreesiaUPC" pitchFamily="34" charset="-34"/>
                        </a:rPr>
                        <a:t>2560</a:t>
                      </a:r>
                      <a:endParaRPr lang="th-TH" sz="2400" b="1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83289" marR="83289" marT="41645" marB="41645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latin typeface="FreesiaUPC" pitchFamily="34" charset="-34"/>
                          <a:cs typeface="FreesiaUPC" pitchFamily="34" charset="-34"/>
                        </a:rPr>
                        <a:t>2561</a:t>
                      </a:r>
                      <a:endParaRPr lang="th-TH" sz="2400" b="1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83289" marR="83289" marT="41645" marB="41645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latin typeface="FreesiaUPC" pitchFamily="34" charset="-34"/>
                          <a:cs typeface="FreesiaUPC" pitchFamily="34" charset="-34"/>
                        </a:rPr>
                        <a:t>2562</a:t>
                      </a:r>
                      <a:endParaRPr lang="th-TH" sz="2400" b="1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83289" marR="83289" marT="41645" marB="41645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</a:tr>
              <a:tr h="360920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latin typeface="FreesiaUPC" pitchFamily="34" charset="-34"/>
                          <a:cs typeface="FreesiaUPC" pitchFamily="34" charset="-34"/>
                        </a:rPr>
                        <a:t>1</a:t>
                      </a:r>
                      <a:endParaRPr lang="th-TH" sz="1800" b="1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83289" marR="83289" marT="41645" marB="41645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latin typeface="FreesiaUPC" pitchFamily="34" charset="-34"/>
                          <a:cs typeface="FreesiaUPC" pitchFamily="34" charset="-34"/>
                        </a:rPr>
                        <a:t>2</a:t>
                      </a:r>
                      <a:endParaRPr lang="th-TH" sz="1800" b="1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83289" marR="83289" marT="41645" marB="4164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latin typeface="FreesiaUPC" pitchFamily="34" charset="-34"/>
                          <a:cs typeface="FreesiaUPC" pitchFamily="34" charset="-34"/>
                        </a:rPr>
                        <a:t>1</a:t>
                      </a:r>
                      <a:endParaRPr lang="th-TH" sz="1800" b="1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83289" marR="83289" marT="41645" marB="41645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latin typeface="FreesiaUPC" pitchFamily="34" charset="-34"/>
                          <a:cs typeface="FreesiaUPC" pitchFamily="34" charset="-34"/>
                        </a:rPr>
                        <a:t>2</a:t>
                      </a:r>
                      <a:endParaRPr lang="th-TH" sz="1800" b="1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83289" marR="83289" marT="41645" marB="4164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latin typeface="FreesiaUPC" pitchFamily="34" charset="-34"/>
                          <a:cs typeface="FreesiaUPC" pitchFamily="34" charset="-34"/>
                        </a:rPr>
                        <a:t>1</a:t>
                      </a:r>
                      <a:endParaRPr lang="th-TH" sz="1800" b="1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83289" marR="83289" marT="41645" marB="41645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latin typeface="FreesiaUPC" pitchFamily="34" charset="-34"/>
                          <a:cs typeface="FreesiaUPC" pitchFamily="34" charset="-34"/>
                        </a:rPr>
                        <a:t>2</a:t>
                      </a:r>
                      <a:endParaRPr lang="th-TH" sz="1800" b="1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83289" marR="83289" marT="41645" marB="4164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latin typeface="FreesiaUPC" pitchFamily="34" charset="-34"/>
                          <a:cs typeface="FreesiaUPC" pitchFamily="34" charset="-34"/>
                        </a:rPr>
                        <a:t>1</a:t>
                      </a:r>
                      <a:endParaRPr lang="th-TH" sz="1800" b="1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83289" marR="83289" marT="41645" marB="41645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latin typeface="FreesiaUPC" pitchFamily="34" charset="-34"/>
                          <a:cs typeface="FreesiaUPC" pitchFamily="34" charset="-34"/>
                        </a:rPr>
                        <a:t>2</a:t>
                      </a:r>
                      <a:endParaRPr lang="th-TH" sz="1800" b="1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83289" marR="83289" marT="41645" marB="4164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latin typeface="FreesiaUPC" pitchFamily="34" charset="-34"/>
                          <a:cs typeface="FreesiaUPC" pitchFamily="34" charset="-34"/>
                        </a:rPr>
                        <a:t>1</a:t>
                      </a:r>
                      <a:endParaRPr lang="th-TH" sz="1800" b="1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83289" marR="83289" marT="41645" marB="41645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latin typeface="FreesiaUPC" pitchFamily="34" charset="-34"/>
                          <a:cs typeface="FreesiaUPC" pitchFamily="34" charset="-34"/>
                        </a:rPr>
                        <a:t>2</a:t>
                      </a:r>
                      <a:endParaRPr lang="th-TH" sz="1800" b="1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83289" marR="83289" marT="41645" marB="4164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latin typeface="FreesiaUPC" pitchFamily="34" charset="-34"/>
                          <a:cs typeface="FreesiaUPC" pitchFamily="34" charset="-34"/>
                        </a:rPr>
                        <a:t>1</a:t>
                      </a:r>
                      <a:endParaRPr lang="th-TH" sz="1800" b="1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83289" marR="83289" marT="41645" marB="41645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latin typeface="FreesiaUPC" pitchFamily="34" charset="-34"/>
                          <a:cs typeface="FreesiaUPC" pitchFamily="34" charset="-34"/>
                        </a:rPr>
                        <a:t>2</a:t>
                      </a:r>
                      <a:endParaRPr lang="th-TH" sz="1800" b="1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83289" marR="83289" marT="41645" marB="4164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920">
                <a:tc>
                  <a:txBody>
                    <a:bodyPr/>
                    <a:lstStyle/>
                    <a:p>
                      <a:r>
                        <a:rPr lang="th-TH" sz="1800" b="1" dirty="0" smtClean="0">
                          <a:latin typeface="FreesiaUPC" pitchFamily="34" charset="-34"/>
                          <a:cs typeface="FreesiaUPC" pitchFamily="34" charset="-34"/>
                        </a:rPr>
                        <a:t>ชั้น ป. 1</a:t>
                      </a:r>
                      <a:endParaRPr lang="th-TH" sz="1800" b="1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83289" marR="83289" marT="41645" marB="41645">
                    <a:lnL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b="1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83289" marR="83289" marT="41645" marB="41645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b="1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83289" marR="83289" marT="41645" marB="416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b="1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83289" marR="83289" marT="41645" marB="41645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b="1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83289" marR="83289" marT="41645" marB="416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b="1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83289" marR="83289" marT="41645" marB="41645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b="1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83289" marR="83289" marT="41645" marB="416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b="1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83289" marR="83289" marT="41645" marB="41645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b="1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83289" marR="83289" marT="41645" marB="416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b="1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83289" marR="83289" marT="41645" marB="41645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b="1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83289" marR="83289" marT="41645" marB="416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b="1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83289" marR="83289" marT="41645" marB="41645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b="1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83289" marR="83289" marT="41645" marB="416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9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dirty="0" smtClean="0">
                          <a:latin typeface="FreesiaUPC" pitchFamily="34" charset="-34"/>
                          <a:cs typeface="FreesiaUPC" pitchFamily="34" charset="-34"/>
                        </a:rPr>
                        <a:t>ชั้น ป. 2</a:t>
                      </a:r>
                    </a:p>
                  </a:txBody>
                  <a:tcPr marL="83289" marR="83289" marT="41645" marB="41645">
                    <a:lnL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sz="1800" b="1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83289" marR="83289" marT="41645" marB="41645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b="1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83289" marR="83289" marT="41645" marB="416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sz="1800" b="1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83289" marR="83289" marT="41645" marB="41645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sz="1800" b="1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83289" marR="83289" marT="41645" marB="416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sz="1800" b="1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83289" marR="83289" marT="41645" marB="41645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sz="1800" b="1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83289" marR="83289" marT="41645" marB="416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sz="1800" b="1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83289" marR="83289" marT="41645" marB="41645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sz="1800" b="1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83289" marR="83289" marT="41645" marB="416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sz="1800" b="1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83289" marR="83289" marT="41645" marB="41645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sz="1800" b="1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83289" marR="83289" marT="41645" marB="416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sz="1800" b="1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83289" marR="83289" marT="41645" marB="41645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sz="1800" b="1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83289" marR="83289" marT="41645" marB="416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9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dirty="0" smtClean="0">
                          <a:latin typeface="FreesiaUPC" pitchFamily="34" charset="-34"/>
                          <a:cs typeface="FreesiaUPC" pitchFamily="34" charset="-34"/>
                        </a:rPr>
                        <a:t>ชั้น ป. 3</a:t>
                      </a:r>
                    </a:p>
                  </a:txBody>
                  <a:tcPr marL="83289" marR="83289" marT="41645" marB="41645">
                    <a:lnL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sz="1800" b="1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83289" marR="83289" marT="41645" marB="41645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b="1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83289" marR="83289" marT="41645" marB="416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sz="1800" b="1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83289" marR="83289" marT="41645" marB="41645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sz="1800" b="1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83289" marR="83289" marT="41645" marB="416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sz="1800" b="1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83289" marR="83289" marT="41645" marB="41645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sz="1800" b="1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83289" marR="83289" marT="41645" marB="416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sz="1800" b="1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83289" marR="83289" marT="41645" marB="41645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sz="1800" b="1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83289" marR="83289" marT="41645" marB="416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sz="1800" b="1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83289" marR="83289" marT="41645" marB="41645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sz="1800" b="1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83289" marR="83289" marT="41645" marB="416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sz="1800" b="1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83289" marR="83289" marT="41645" marB="41645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sz="1800" b="1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83289" marR="83289" marT="41645" marB="416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9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dirty="0" smtClean="0">
                          <a:latin typeface="FreesiaUPC" pitchFamily="34" charset="-34"/>
                          <a:cs typeface="FreesiaUPC" pitchFamily="34" charset="-34"/>
                        </a:rPr>
                        <a:t>ชั้น ป. 4</a:t>
                      </a:r>
                    </a:p>
                  </a:txBody>
                  <a:tcPr marL="83289" marR="83289" marT="41645" marB="41645">
                    <a:lnL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sz="1800" b="1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83289" marR="83289" marT="41645" marB="41645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b="1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83289" marR="83289" marT="41645" marB="416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sz="1800" b="1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83289" marR="83289" marT="41645" marB="41645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sz="1800" b="1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83289" marR="83289" marT="41645" marB="416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sz="1800" b="1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83289" marR="83289" marT="41645" marB="41645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sz="1800" b="1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83289" marR="83289" marT="41645" marB="416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sz="1800" b="1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83289" marR="83289" marT="41645" marB="41645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sz="1800" b="1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83289" marR="83289" marT="41645" marB="416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sz="1800" b="1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83289" marR="83289" marT="41645" marB="41645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sz="1800" b="1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83289" marR="83289" marT="41645" marB="416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sz="1800" b="1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83289" marR="83289" marT="41645" marB="41645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sz="1800" b="1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83289" marR="83289" marT="41645" marB="416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9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dirty="0" smtClean="0">
                          <a:latin typeface="FreesiaUPC" pitchFamily="34" charset="-34"/>
                          <a:cs typeface="FreesiaUPC" pitchFamily="34" charset="-34"/>
                        </a:rPr>
                        <a:t>ชั้น ป. 5</a:t>
                      </a:r>
                    </a:p>
                  </a:txBody>
                  <a:tcPr marL="83289" marR="83289" marT="41645" marB="41645">
                    <a:lnL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sz="1800" b="1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83289" marR="83289" marT="41645" marB="41645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b="1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83289" marR="83289" marT="41645" marB="416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sz="1800" b="1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83289" marR="83289" marT="41645" marB="41645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sz="1800" b="1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83289" marR="83289" marT="41645" marB="416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sz="1800" b="1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83289" marR="83289" marT="41645" marB="41645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sz="1800" b="1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83289" marR="83289" marT="41645" marB="416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sz="1800" b="1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83289" marR="83289" marT="41645" marB="41645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sz="1800" b="1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83289" marR="83289" marT="41645" marB="416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sz="1800" b="1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83289" marR="83289" marT="41645" marB="41645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sz="1800" b="1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83289" marR="83289" marT="41645" marB="416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sz="1800" b="1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83289" marR="83289" marT="41645" marB="41645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sz="1800" b="1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83289" marR="83289" marT="41645" marB="416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9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dirty="0" smtClean="0">
                          <a:latin typeface="FreesiaUPC" pitchFamily="34" charset="-34"/>
                          <a:cs typeface="FreesiaUPC" pitchFamily="34" charset="-34"/>
                        </a:rPr>
                        <a:t>ชั้น ป. 6</a:t>
                      </a:r>
                    </a:p>
                  </a:txBody>
                  <a:tcPr marL="83289" marR="83289" marT="41645" marB="41645">
                    <a:lnL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sz="1800" b="1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83289" marR="83289" marT="41645" marB="41645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b="1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83289" marR="83289" marT="41645" marB="416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sz="1800" b="1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83289" marR="83289" marT="41645" marB="41645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sz="1800" b="1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83289" marR="83289" marT="41645" marB="416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sz="1800" b="1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83289" marR="83289" marT="41645" marB="41645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sz="1800" b="1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83289" marR="83289" marT="41645" marB="416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sz="1800" b="1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83289" marR="83289" marT="41645" marB="41645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sz="1800" b="1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83289" marR="83289" marT="41645" marB="416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sz="1800" b="1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83289" marR="83289" marT="41645" marB="41645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sz="1800" b="1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83289" marR="83289" marT="41645" marB="416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sz="1800" b="1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83289" marR="83289" marT="41645" marB="41645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sz="1800" b="1" dirty="0"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marL="83289" marR="83289" marT="41645" marB="4164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1786548" y="3702010"/>
            <a:ext cx="648072" cy="369332"/>
          </a:xfrm>
          <a:prstGeom prst="rect">
            <a:avLst/>
          </a:prstGeom>
          <a:solidFill>
            <a:srgbClr val="FF0000"/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th-TH" sz="1800" b="1" dirty="0" err="1">
                <a:latin typeface="FreesiaUPC" pitchFamily="34" charset="-34"/>
                <a:cs typeface="FreesiaUPC" pitchFamily="34" charset="-34"/>
              </a:rPr>
              <a:t>พม</a:t>
            </a:r>
            <a:r>
              <a:rPr lang="th-TH" sz="1800" b="1" dirty="0">
                <a:latin typeface="FreesiaUPC" pitchFamily="34" charset="-34"/>
                <a:cs typeface="FreesiaUPC" pitchFamily="34" charset="-34"/>
              </a:rPr>
              <a:t>. </a:t>
            </a:r>
            <a:r>
              <a:rPr lang="th-TH" sz="1800" b="1" dirty="0" smtClean="0">
                <a:latin typeface="FreesiaUPC" pitchFamily="34" charset="-34"/>
                <a:cs typeface="FreesiaUPC" pitchFamily="34" charset="-34"/>
              </a:rPr>
              <a:t>1</a:t>
            </a:r>
            <a:endParaRPr lang="th-TH" sz="1800" b="1" dirty="0"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89976" y="4048720"/>
            <a:ext cx="648072" cy="369332"/>
          </a:xfrm>
          <a:prstGeom prst="rect">
            <a:avLst/>
          </a:prstGeom>
          <a:solidFill>
            <a:srgbClr val="FFFF00"/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th-TH" sz="1800" b="1" dirty="0" err="1">
                <a:latin typeface="FreesiaUPC" pitchFamily="34" charset="-34"/>
                <a:cs typeface="FreesiaUPC" pitchFamily="34" charset="-34"/>
              </a:rPr>
              <a:t>พม</a:t>
            </a:r>
            <a:r>
              <a:rPr lang="th-TH" sz="1800" b="1" dirty="0">
                <a:latin typeface="FreesiaUPC" pitchFamily="34" charset="-34"/>
                <a:cs typeface="FreesiaUPC" pitchFamily="34" charset="-34"/>
              </a:rPr>
              <a:t>. </a:t>
            </a:r>
            <a:r>
              <a:rPr lang="th-TH" sz="1800" b="1" dirty="0" smtClean="0">
                <a:latin typeface="FreesiaUPC" pitchFamily="34" charset="-34"/>
                <a:cs typeface="FreesiaUPC" pitchFamily="34" charset="-34"/>
              </a:rPr>
              <a:t>2</a:t>
            </a:r>
            <a:endParaRPr lang="th-TH" sz="1800" b="1" dirty="0"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434620" y="4050620"/>
            <a:ext cx="1287780" cy="369332"/>
          </a:xfrm>
          <a:prstGeom prst="rect">
            <a:avLst/>
          </a:prstGeom>
          <a:solidFill>
            <a:srgbClr val="FF0000"/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th-TH" sz="1800" b="1" dirty="0" err="1">
                <a:latin typeface="FreesiaUPC" pitchFamily="34" charset="-34"/>
                <a:cs typeface="FreesiaUPC" pitchFamily="34" charset="-34"/>
              </a:rPr>
              <a:t>พม</a:t>
            </a:r>
            <a:r>
              <a:rPr lang="th-TH" sz="1800" b="1" dirty="0">
                <a:latin typeface="FreesiaUPC" pitchFamily="34" charset="-34"/>
                <a:cs typeface="FreesiaUPC" pitchFamily="34" charset="-34"/>
              </a:rPr>
              <a:t>. </a:t>
            </a:r>
            <a:r>
              <a:rPr lang="th-TH" sz="1800" b="1" dirty="0" smtClean="0">
                <a:latin typeface="FreesiaUPC" pitchFamily="34" charset="-34"/>
                <a:cs typeface="FreesiaUPC" pitchFamily="34" charset="-34"/>
              </a:rPr>
              <a:t>2</a:t>
            </a:r>
            <a:endParaRPr lang="th-TH" sz="1800" b="1" dirty="0"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786548" y="4406860"/>
            <a:ext cx="648072" cy="369332"/>
          </a:xfrm>
          <a:prstGeom prst="rect">
            <a:avLst/>
          </a:prstGeom>
          <a:solidFill>
            <a:srgbClr val="00B0F0"/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th-TH" sz="1800" b="1" dirty="0" err="1">
                <a:latin typeface="FreesiaUPC" pitchFamily="34" charset="-34"/>
                <a:cs typeface="FreesiaUPC" pitchFamily="34" charset="-34"/>
              </a:rPr>
              <a:t>พม</a:t>
            </a:r>
            <a:r>
              <a:rPr lang="th-TH" sz="1800" b="1" dirty="0">
                <a:latin typeface="FreesiaUPC" pitchFamily="34" charset="-34"/>
                <a:cs typeface="FreesiaUPC" pitchFamily="34" charset="-34"/>
              </a:rPr>
              <a:t>. </a:t>
            </a:r>
            <a:r>
              <a:rPr lang="th-TH" sz="1800" b="1" dirty="0" smtClean="0">
                <a:latin typeface="FreesiaUPC" pitchFamily="34" charset="-34"/>
                <a:cs typeface="FreesiaUPC" pitchFamily="34" charset="-34"/>
              </a:rPr>
              <a:t>3</a:t>
            </a:r>
            <a:endParaRPr lang="th-TH" sz="1800" b="1" dirty="0"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430438" y="4410660"/>
            <a:ext cx="1308318" cy="369332"/>
          </a:xfrm>
          <a:prstGeom prst="rect">
            <a:avLst/>
          </a:prstGeom>
          <a:solidFill>
            <a:srgbClr val="FFFF00"/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th-TH" sz="1800" b="1" dirty="0" err="1">
                <a:latin typeface="FreesiaUPC" pitchFamily="34" charset="-34"/>
                <a:cs typeface="FreesiaUPC" pitchFamily="34" charset="-34"/>
              </a:rPr>
              <a:t>พม</a:t>
            </a:r>
            <a:r>
              <a:rPr lang="th-TH" sz="1800" b="1" dirty="0">
                <a:latin typeface="FreesiaUPC" pitchFamily="34" charset="-34"/>
                <a:cs typeface="FreesiaUPC" pitchFamily="34" charset="-34"/>
              </a:rPr>
              <a:t>. </a:t>
            </a:r>
            <a:r>
              <a:rPr lang="th-TH" sz="1800" b="1" dirty="0" smtClean="0">
                <a:latin typeface="FreesiaUPC" pitchFamily="34" charset="-34"/>
                <a:cs typeface="FreesiaUPC" pitchFamily="34" charset="-34"/>
              </a:rPr>
              <a:t>3</a:t>
            </a:r>
            <a:endParaRPr lang="th-TH" sz="1800" b="1" dirty="0"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737268" y="4410660"/>
            <a:ext cx="1280140" cy="369332"/>
          </a:xfrm>
          <a:prstGeom prst="rect">
            <a:avLst/>
          </a:prstGeom>
          <a:solidFill>
            <a:srgbClr val="FF0000"/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th-TH" sz="1800" b="1" dirty="0" err="1">
                <a:latin typeface="FreesiaUPC" pitchFamily="34" charset="-34"/>
                <a:cs typeface="FreesiaUPC" pitchFamily="34" charset="-34"/>
              </a:rPr>
              <a:t>พม</a:t>
            </a:r>
            <a:r>
              <a:rPr lang="th-TH" sz="1800" b="1" dirty="0">
                <a:latin typeface="FreesiaUPC" pitchFamily="34" charset="-34"/>
                <a:cs typeface="FreesiaUPC" pitchFamily="34" charset="-34"/>
              </a:rPr>
              <a:t>. </a:t>
            </a:r>
            <a:r>
              <a:rPr lang="th-TH" sz="1800" b="1" dirty="0" smtClean="0">
                <a:latin typeface="FreesiaUPC" pitchFamily="34" charset="-34"/>
                <a:cs typeface="FreesiaUPC" pitchFamily="34" charset="-34"/>
              </a:rPr>
              <a:t>3</a:t>
            </a:r>
            <a:endParaRPr lang="th-TH" sz="1800" b="1" dirty="0"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1791474" y="4770700"/>
            <a:ext cx="648072" cy="369332"/>
          </a:xfrm>
          <a:prstGeom prst="rect">
            <a:avLst/>
          </a:prstGeom>
          <a:solidFill>
            <a:srgbClr val="92D050"/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th-TH" sz="1800" b="1" dirty="0" err="1">
                <a:latin typeface="FreesiaUPC" pitchFamily="34" charset="-34"/>
                <a:cs typeface="FreesiaUPC" pitchFamily="34" charset="-34"/>
              </a:rPr>
              <a:t>พม</a:t>
            </a:r>
            <a:r>
              <a:rPr lang="th-TH" sz="1800" b="1" dirty="0">
                <a:latin typeface="FreesiaUPC" pitchFamily="34" charset="-34"/>
                <a:cs typeface="FreesiaUPC" pitchFamily="34" charset="-34"/>
              </a:rPr>
              <a:t>. </a:t>
            </a:r>
            <a:r>
              <a:rPr lang="th-TH" sz="1800" b="1" dirty="0" smtClean="0">
                <a:latin typeface="FreesiaUPC" pitchFamily="34" charset="-34"/>
                <a:cs typeface="FreesiaUPC" pitchFamily="34" charset="-34"/>
              </a:rPr>
              <a:t>4</a:t>
            </a:r>
            <a:endParaRPr lang="th-TH" sz="1800" b="1" dirty="0"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2446794" y="4774500"/>
            <a:ext cx="1275606" cy="369332"/>
          </a:xfrm>
          <a:prstGeom prst="rect">
            <a:avLst/>
          </a:prstGeom>
          <a:solidFill>
            <a:srgbClr val="00B0F0"/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th-TH" sz="1800" b="1" dirty="0" err="1">
                <a:latin typeface="FreesiaUPC" pitchFamily="34" charset="-34"/>
                <a:cs typeface="FreesiaUPC" pitchFamily="34" charset="-34"/>
              </a:rPr>
              <a:t>พม</a:t>
            </a:r>
            <a:r>
              <a:rPr lang="th-TH" sz="1800" b="1" dirty="0">
                <a:latin typeface="FreesiaUPC" pitchFamily="34" charset="-34"/>
                <a:cs typeface="FreesiaUPC" pitchFamily="34" charset="-34"/>
              </a:rPr>
              <a:t>. </a:t>
            </a:r>
            <a:r>
              <a:rPr lang="th-TH" sz="1800" b="1" dirty="0" smtClean="0">
                <a:latin typeface="FreesiaUPC" pitchFamily="34" charset="-34"/>
                <a:cs typeface="FreesiaUPC" pitchFamily="34" charset="-34"/>
              </a:rPr>
              <a:t>4</a:t>
            </a:r>
            <a:endParaRPr lang="th-TH" sz="1800" b="1" dirty="0"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3730764" y="4774500"/>
            <a:ext cx="1286644" cy="369332"/>
          </a:xfrm>
          <a:prstGeom prst="rect">
            <a:avLst/>
          </a:prstGeom>
          <a:solidFill>
            <a:srgbClr val="FFFF00"/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th-TH" sz="1800" b="1" dirty="0" err="1">
                <a:latin typeface="FreesiaUPC" pitchFamily="34" charset="-34"/>
                <a:cs typeface="FreesiaUPC" pitchFamily="34" charset="-34"/>
              </a:rPr>
              <a:t>พม</a:t>
            </a:r>
            <a:r>
              <a:rPr lang="th-TH" sz="1800" b="1" dirty="0">
                <a:latin typeface="FreesiaUPC" pitchFamily="34" charset="-34"/>
                <a:cs typeface="FreesiaUPC" pitchFamily="34" charset="-34"/>
              </a:rPr>
              <a:t>. </a:t>
            </a:r>
            <a:r>
              <a:rPr lang="th-TH" sz="1800" b="1" dirty="0" smtClean="0">
                <a:latin typeface="FreesiaUPC" pitchFamily="34" charset="-34"/>
                <a:cs typeface="FreesiaUPC" pitchFamily="34" charset="-34"/>
              </a:rPr>
              <a:t>4</a:t>
            </a:r>
            <a:endParaRPr lang="th-TH" sz="1800" b="1" dirty="0"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022334" y="4774500"/>
            <a:ext cx="1312148" cy="369332"/>
          </a:xfrm>
          <a:prstGeom prst="rect">
            <a:avLst/>
          </a:prstGeom>
          <a:solidFill>
            <a:srgbClr val="FF0000"/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th-TH" sz="1800" b="1" dirty="0" err="1">
                <a:latin typeface="FreesiaUPC" pitchFamily="34" charset="-34"/>
                <a:cs typeface="FreesiaUPC" pitchFamily="34" charset="-34"/>
              </a:rPr>
              <a:t>พม</a:t>
            </a:r>
            <a:r>
              <a:rPr lang="th-TH" sz="1800" b="1" dirty="0">
                <a:latin typeface="FreesiaUPC" pitchFamily="34" charset="-34"/>
                <a:cs typeface="FreesiaUPC" pitchFamily="34" charset="-34"/>
              </a:rPr>
              <a:t>. </a:t>
            </a:r>
            <a:r>
              <a:rPr lang="th-TH" sz="1800" b="1" dirty="0" smtClean="0">
                <a:latin typeface="FreesiaUPC" pitchFamily="34" charset="-34"/>
                <a:cs typeface="FreesiaUPC" pitchFamily="34" charset="-34"/>
              </a:rPr>
              <a:t>4</a:t>
            </a:r>
            <a:endParaRPr lang="th-TH" sz="1800" b="1" dirty="0"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1786548" y="5118020"/>
            <a:ext cx="648072" cy="369332"/>
          </a:xfrm>
          <a:prstGeom prst="rect">
            <a:avLst/>
          </a:prstGeom>
          <a:solidFill>
            <a:srgbClr val="7030A0"/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th-TH" sz="1800" b="1" dirty="0" err="1">
                <a:latin typeface="FreesiaUPC" pitchFamily="34" charset="-34"/>
                <a:cs typeface="FreesiaUPC" pitchFamily="34" charset="-34"/>
              </a:rPr>
              <a:t>พม</a:t>
            </a:r>
            <a:r>
              <a:rPr lang="th-TH" sz="1800" b="1" dirty="0">
                <a:latin typeface="FreesiaUPC" pitchFamily="34" charset="-34"/>
                <a:cs typeface="FreesiaUPC" pitchFamily="34" charset="-34"/>
              </a:rPr>
              <a:t>. </a:t>
            </a:r>
            <a:r>
              <a:rPr lang="th-TH" sz="1800" b="1" dirty="0" smtClean="0">
                <a:latin typeface="FreesiaUPC" pitchFamily="34" charset="-34"/>
                <a:cs typeface="FreesiaUPC" pitchFamily="34" charset="-34"/>
              </a:rPr>
              <a:t>5</a:t>
            </a:r>
            <a:endParaRPr lang="th-TH" sz="1800" b="1" dirty="0"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2419008" y="5118020"/>
            <a:ext cx="1319748" cy="369332"/>
          </a:xfrm>
          <a:prstGeom prst="rect">
            <a:avLst/>
          </a:prstGeom>
          <a:solidFill>
            <a:srgbClr val="92D050"/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th-TH" sz="1800" b="1" dirty="0" err="1">
                <a:latin typeface="FreesiaUPC" pitchFamily="34" charset="-34"/>
                <a:cs typeface="FreesiaUPC" pitchFamily="34" charset="-34"/>
              </a:rPr>
              <a:t>พม</a:t>
            </a:r>
            <a:r>
              <a:rPr lang="th-TH" sz="1800" b="1" dirty="0">
                <a:latin typeface="FreesiaUPC" pitchFamily="34" charset="-34"/>
                <a:cs typeface="FreesiaUPC" pitchFamily="34" charset="-34"/>
              </a:rPr>
              <a:t>. </a:t>
            </a:r>
            <a:r>
              <a:rPr lang="th-TH" sz="1800" b="1" dirty="0" smtClean="0">
                <a:latin typeface="FreesiaUPC" pitchFamily="34" charset="-34"/>
                <a:cs typeface="FreesiaUPC" pitchFamily="34" charset="-34"/>
              </a:rPr>
              <a:t>5</a:t>
            </a:r>
            <a:endParaRPr lang="th-TH" sz="1800" b="1" dirty="0"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3725838" y="5118020"/>
            <a:ext cx="1291570" cy="369332"/>
          </a:xfrm>
          <a:prstGeom prst="rect">
            <a:avLst/>
          </a:prstGeom>
          <a:solidFill>
            <a:srgbClr val="00B0F0"/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th-TH" sz="1800" b="1" dirty="0" err="1">
                <a:latin typeface="FreesiaUPC" pitchFamily="34" charset="-34"/>
                <a:cs typeface="FreesiaUPC" pitchFamily="34" charset="-34"/>
              </a:rPr>
              <a:t>พม</a:t>
            </a:r>
            <a:r>
              <a:rPr lang="th-TH" sz="1800" b="1" dirty="0">
                <a:latin typeface="FreesiaUPC" pitchFamily="34" charset="-34"/>
                <a:cs typeface="FreesiaUPC" pitchFamily="34" charset="-34"/>
              </a:rPr>
              <a:t>. </a:t>
            </a:r>
            <a:r>
              <a:rPr lang="th-TH" sz="1800" b="1" dirty="0" smtClean="0">
                <a:latin typeface="FreesiaUPC" pitchFamily="34" charset="-34"/>
                <a:cs typeface="FreesiaUPC" pitchFamily="34" charset="-34"/>
              </a:rPr>
              <a:t>5</a:t>
            </a:r>
            <a:endParaRPr lang="th-TH" sz="1800" b="1" dirty="0"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5017408" y="5118020"/>
            <a:ext cx="1305644" cy="369332"/>
          </a:xfrm>
          <a:prstGeom prst="rect">
            <a:avLst/>
          </a:prstGeom>
          <a:solidFill>
            <a:srgbClr val="FFFF00"/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th-TH" sz="1800" b="1" dirty="0" err="1">
                <a:latin typeface="FreesiaUPC" pitchFamily="34" charset="-34"/>
                <a:cs typeface="FreesiaUPC" pitchFamily="34" charset="-34"/>
              </a:rPr>
              <a:t>พม</a:t>
            </a:r>
            <a:r>
              <a:rPr lang="th-TH" sz="1800" b="1" dirty="0">
                <a:latin typeface="FreesiaUPC" pitchFamily="34" charset="-34"/>
                <a:cs typeface="FreesiaUPC" pitchFamily="34" charset="-34"/>
              </a:rPr>
              <a:t>. </a:t>
            </a:r>
            <a:r>
              <a:rPr lang="th-TH" sz="1800" b="1" dirty="0" smtClean="0">
                <a:latin typeface="FreesiaUPC" pitchFamily="34" charset="-34"/>
                <a:cs typeface="FreesiaUPC" pitchFamily="34" charset="-34"/>
              </a:rPr>
              <a:t>5</a:t>
            </a:r>
            <a:endParaRPr lang="th-TH" sz="1800" b="1" dirty="0"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6323052" y="5130740"/>
            <a:ext cx="1311002" cy="369332"/>
          </a:xfrm>
          <a:prstGeom prst="rect">
            <a:avLst/>
          </a:prstGeom>
          <a:solidFill>
            <a:srgbClr val="FF0000"/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th-TH" sz="1800" b="1" dirty="0" err="1">
                <a:latin typeface="FreesiaUPC" pitchFamily="34" charset="-34"/>
                <a:cs typeface="FreesiaUPC" pitchFamily="34" charset="-34"/>
              </a:rPr>
              <a:t>พม</a:t>
            </a:r>
            <a:r>
              <a:rPr lang="th-TH" sz="1800" b="1" dirty="0">
                <a:latin typeface="FreesiaUPC" pitchFamily="34" charset="-34"/>
                <a:cs typeface="FreesiaUPC" pitchFamily="34" charset="-34"/>
              </a:rPr>
              <a:t>. </a:t>
            </a:r>
            <a:r>
              <a:rPr lang="th-TH" sz="1800" b="1" dirty="0" smtClean="0">
                <a:latin typeface="FreesiaUPC" pitchFamily="34" charset="-34"/>
                <a:cs typeface="FreesiaUPC" pitchFamily="34" charset="-34"/>
              </a:rPr>
              <a:t>5</a:t>
            </a:r>
            <a:endParaRPr lang="th-TH" sz="1800" b="1" dirty="0"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1797978" y="5487590"/>
            <a:ext cx="648072" cy="36933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th-TH" sz="1800" b="1" dirty="0" err="1">
                <a:latin typeface="FreesiaUPC" pitchFamily="34" charset="-34"/>
                <a:cs typeface="FreesiaUPC" pitchFamily="34" charset="-34"/>
              </a:rPr>
              <a:t>พม</a:t>
            </a:r>
            <a:r>
              <a:rPr lang="th-TH" sz="1800" b="1" dirty="0">
                <a:latin typeface="FreesiaUPC" pitchFamily="34" charset="-34"/>
                <a:cs typeface="FreesiaUPC" pitchFamily="34" charset="-34"/>
              </a:rPr>
              <a:t>. </a:t>
            </a:r>
            <a:r>
              <a:rPr lang="th-TH" sz="1800" b="1" dirty="0" smtClean="0">
                <a:latin typeface="FreesiaUPC" pitchFamily="34" charset="-34"/>
                <a:cs typeface="FreesiaUPC" pitchFamily="34" charset="-34"/>
              </a:rPr>
              <a:t>6</a:t>
            </a:r>
            <a:endParaRPr lang="th-TH" sz="1800" b="1" dirty="0"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2430438" y="5487590"/>
            <a:ext cx="1308318" cy="369332"/>
          </a:xfrm>
          <a:prstGeom prst="rect">
            <a:avLst/>
          </a:prstGeom>
          <a:solidFill>
            <a:srgbClr val="7030A0"/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th-TH" sz="1800" b="1" dirty="0" err="1">
                <a:latin typeface="FreesiaUPC" pitchFamily="34" charset="-34"/>
                <a:cs typeface="FreesiaUPC" pitchFamily="34" charset="-34"/>
              </a:rPr>
              <a:t>พม</a:t>
            </a:r>
            <a:r>
              <a:rPr lang="th-TH" sz="1800" b="1" dirty="0">
                <a:latin typeface="FreesiaUPC" pitchFamily="34" charset="-34"/>
                <a:cs typeface="FreesiaUPC" pitchFamily="34" charset="-34"/>
              </a:rPr>
              <a:t>. </a:t>
            </a:r>
            <a:r>
              <a:rPr lang="th-TH" sz="1800" b="1" dirty="0" smtClean="0">
                <a:latin typeface="FreesiaUPC" pitchFamily="34" charset="-34"/>
                <a:cs typeface="FreesiaUPC" pitchFamily="34" charset="-34"/>
              </a:rPr>
              <a:t>6</a:t>
            </a:r>
            <a:endParaRPr lang="th-TH" sz="1800" b="1" dirty="0"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3737268" y="5487590"/>
            <a:ext cx="1291570" cy="369332"/>
          </a:xfrm>
          <a:prstGeom prst="rect">
            <a:avLst/>
          </a:prstGeom>
          <a:solidFill>
            <a:srgbClr val="92D050"/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th-TH" sz="1800" b="1" dirty="0" err="1">
                <a:latin typeface="FreesiaUPC" pitchFamily="34" charset="-34"/>
                <a:cs typeface="FreesiaUPC" pitchFamily="34" charset="-34"/>
              </a:rPr>
              <a:t>พม</a:t>
            </a:r>
            <a:r>
              <a:rPr lang="th-TH" sz="1800" b="1" dirty="0">
                <a:latin typeface="FreesiaUPC" pitchFamily="34" charset="-34"/>
                <a:cs typeface="FreesiaUPC" pitchFamily="34" charset="-34"/>
              </a:rPr>
              <a:t>. </a:t>
            </a:r>
            <a:r>
              <a:rPr lang="th-TH" sz="1800" b="1" dirty="0" smtClean="0">
                <a:latin typeface="FreesiaUPC" pitchFamily="34" charset="-34"/>
                <a:cs typeface="FreesiaUPC" pitchFamily="34" charset="-34"/>
              </a:rPr>
              <a:t>6</a:t>
            </a:r>
            <a:endParaRPr lang="th-TH" sz="1800" b="1" dirty="0"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5028838" y="5487590"/>
            <a:ext cx="1294214" cy="369332"/>
          </a:xfrm>
          <a:prstGeom prst="rect">
            <a:avLst/>
          </a:prstGeom>
          <a:solidFill>
            <a:srgbClr val="00B0F0"/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th-TH" sz="1800" b="1" dirty="0" err="1">
                <a:latin typeface="FreesiaUPC" pitchFamily="34" charset="-34"/>
                <a:cs typeface="FreesiaUPC" pitchFamily="34" charset="-34"/>
              </a:rPr>
              <a:t>พม</a:t>
            </a:r>
            <a:r>
              <a:rPr lang="th-TH" sz="1800" b="1" dirty="0">
                <a:latin typeface="FreesiaUPC" pitchFamily="34" charset="-34"/>
                <a:cs typeface="FreesiaUPC" pitchFamily="34" charset="-34"/>
              </a:rPr>
              <a:t>. </a:t>
            </a:r>
            <a:r>
              <a:rPr lang="th-TH" sz="1800" b="1" dirty="0" smtClean="0">
                <a:latin typeface="FreesiaUPC" pitchFamily="34" charset="-34"/>
                <a:cs typeface="FreesiaUPC" pitchFamily="34" charset="-34"/>
              </a:rPr>
              <a:t>6</a:t>
            </a:r>
            <a:endParaRPr lang="th-TH" sz="1800" b="1" dirty="0"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6334482" y="5500310"/>
            <a:ext cx="1299572" cy="369332"/>
          </a:xfrm>
          <a:prstGeom prst="rect">
            <a:avLst/>
          </a:prstGeom>
          <a:solidFill>
            <a:srgbClr val="FFFF00"/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th-TH" sz="1800" b="1" dirty="0" err="1">
                <a:latin typeface="FreesiaUPC" pitchFamily="34" charset="-34"/>
                <a:cs typeface="FreesiaUPC" pitchFamily="34" charset="-34"/>
              </a:rPr>
              <a:t>พม</a:t>
            </a:r>
            <a:r>
              <a:rPr lang="th-TH" sz="1800" b="1" dirty="0">
                <a:latin typeface="FreesiaUPC" pitchFamily="34" charset="-34"/>
                <a:cs typeface="FreesiaUPC" pitchFamily="34" charset="-34"/>
              </a:rPr>
              <a:t>. </a:t>
            </a:r>
            <a:r>
              <a:rPr lang="th-TH" sz="1800" b="1" dirty="0" smtClean="0">
                <a:latin typeface="FreesiaUPC" pitchFamily="34" charset="-34"/>
                <a:cs typeface="FreesiaUPC" pitchFamily="34" charset="-34"/>
              </a:rPr>
              <a:t>6</a:t>
            </a:r>
            <a:endParaRPr lang="th-TH" sz="1800" b="1" dirty="0"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7634054" y="5507940"/>
            <a:ext cx="1258426" cy="369332"/>
          </a:xfrm>
          <a:prstGeom prst="rect">
            <a:avLst/>
          </a:prstGeom>
          <a:solidFill>
            <a:srgbClr val="FF0000"/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th-TH" sz="1800" b="1" dirty="0" err="1">
                <a:latin typeface="FreesiaUPC" pitchFamily="34" charset="-34"/>
                <a:cs typeface="FreesiaUPC" pitchFamily="34" charset="-34"/>
              </a:rPr>
              <a:t>พม</a:t>
            </a:r>
            <a:r>
              <a:rPr lang="th-TH" sz="1800" b="1" dirty="0">
                <a:latin typeface="FreesiaUPC" pitchFamily="34" charset="-34"/>
                <a:cs typeface="FreesiaUPC" pitchFamily="34" charset="-34"/>
              </a:rPr>
              <a:t>. </a:t>
            </a:r>
            <a:r>
              <a:rPr lang="th-TH" sz="1800" b="1" dirty="0" smtClean="0">
                <a:latin typeface="FreesiaUPC" pitchFamily="34" charset="-34"/>
                <a:cs typeface="FreesiaUPC" pitchFamily="34" charset="-34"/>
              </a:rPr>
              <a:t>6</a:t>
            </a:r>
            <a:endParaRPr lang="th-TH" sz="1800" b="1" dirty="0">
              <a:latin typeface="FreesiaUPC" pitchFamily="34" charset="-34"/>
              <a:cs typeface="FreesiaUPC" pitchFamily="34" charset="-34"/>
            </a:endParaRPr>
          </a:p>
        </p:txBody>
      </p:sp>
      <p:cxnSp>
        <p:nvCxnSpPr>
          <p:cNvPr id="24" name="ตัวเชื่อมต่อตรง 23"/>
          <p:cNvCxnSpPr/>
          <p:nvPr/>
        </p:nvCxnSpPr>
        <p:spPr>
          <a:xfrm>
            <a:off x="107504" y="2420724"/>
            <a:ext cx="1008112" cy="1281286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6756145" y="6165104"/>
            <a:ext cx="2159155" cy="52322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itchFamily="34" charset="-34"/>
                <a:cs typeface="FreesiaUPC" pitchFamily="34" charset="-34"/>
              </a:rPr>
              <a:t>สุชาติ วงศ์สุวรรณ</a:t>
            </a:r>
            <a:endParaRPr lang="th-TH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iaUPC" pitchFamily="34" charset="-34"/>
              <a:cs typeface="FreesiaUPC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116065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0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5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0" dur="2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5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0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5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0" dur="2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5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0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5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0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5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0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1" grpId="0" animBg="1"/>
      <p:bldP spid="32" grpId="0" animBg="1"/>
      <p:bldP spid="33" grpId="0" animBg="1"/>
      <p:bldP spid="35" grpId="0" animBg="1"/>
      <p:bldP spid="36" grpId="0" animBg="1"/>
      <p:bldP spid="44" grpId="0" animBg="1"/>
      <p:bldP spid="56" grpId="0" animBg="1"/>
      <p:bldP spid="57" grpId="0" animBg="1"/>
      <p:bldP spid="59" grpId="0" animBg="1"/>
      <p:bldP spid="62" grpId="0" animBg="1"/>
      <p:bldP spid="64" grpId="0" animBg="1"/>
      <p:bldP spid="65" grpId="0" animBg="1"/>
      <p:bldP spid="67" grpId="0" animBg="1"/>
      <p:bldP spid="69" grpId="0" animBg="1"/>
      <p:bldP spid="71" grpId="0" animBg="1"/>
      <p:bldP spid="73" grpId="0" animBg="1"/>
      <p:bldP spid="74" grpId="0" animBg="1"/>
      <p:bldP spid="76" grpId="0" animBg="1"/>
      <p:bldP spid="78" grpId="0" animBg="1"/>
      <p:bldP spid="80" grpId="0" animBg="1"/>
      <p:bldP spid="8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293747"/>
            <a:ext cx="8280919" cy="830997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48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itchFamily="34" charset="-34"/>
                <a:cs typeface="FreesiaUPC" pitchFamily="34" charset="-34"/>
              </a:rPr>
              <a:t>รายวิชาหน้าที่พลเมือง ระดับ ม.ต้น</a:t>
            </a:r>
            <a:endParaRPr lang="th-TH" sz="4800" b="1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iaUPC" pitchFamily="34" charset="-34"/>
              <a:cs typeface="FreesiaUPC" pitchFamily="34" charset="-34"/>
            </a:endParaRPr>
          </a:p>
        </p:txBody>
      </p:sp>
      <p:graphicFrame>
        <p:nvGraphicFramePr>
          <p:cNvPr id="3" name="ตาราง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0046733"/>
              </p:ext>
            </p:extLst>
          </p:nvPr>
        </p:nvGraphicFramePr>
        <p:xfrm>
          <a:off x="252165" y="1639881"/>
          <a:ext cx="8594345" cy="4053840"/>
        </p:xfrm>
        <a:graphic>
          <a:graphicData uri="http://schemas.openxmlformats.org/drawingml/2006/table">
            <a:tbl>
              <a:tblPr firstRow="1" bandRow="1">
                <a:tableStyleId>{638B1855-1B75-4FBE-930C-398BA8C253C6}</a:tableStyleId>
              </a:tblPr>
              <a:tblGrid>
                <a:gridCol w="821055"/>
                <a:gridCol w="1437233"/>
                <a:gridCol w="633605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3200" b="1" dirty="0" smtClean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FreesiaUPC" pitchFamily="34" charset="-34"/>
                          <a:cs typeface="FreesiaUPC" pitchFamily="34" charset="-34"/>
                        </a:rPr>
                        <a:t>ชั้น</a:t>
                      </a:r>
                      <a:endParaRPr lang="th-TH" sz="3200" b="1" dirty="0"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b="1" dirty="0" smtClean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FreesiaUPC" pitchFamily="34" charset="-34"/>
                          <a:cs typeface="FreesiaUPC" pitchFamily="34" charset="-34"/>
                        </a:rPr>
                        <a:t>ภาคเรียน</a:t>
                      </a:r>
                      <a:endParaRPr lang="th-TH" sz="3200" b="1" dirty="0"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b="1" dirty="0" smtClean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FreesiaUPC" pitchFamily="34" charset="-34"/>
                          <a:cs typeface="FreesiaUPC" pitchFamily="34" charset="-34"/>
                        </a:rPr>
                        <a:t>จำนวนรายวิชา/เวลา/หน่วย</a:t>
                      </a:r>
                      <a:r>
                        <a:rPr lang="th-TH" sz="3200" b="1" dirty="0" err="1" smtClean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FreesiaUPC" pitchFamily="34" charset="-34"/>
                          <a:cs typeface="FreesiaUPC" pitchFamily="34" charset="-34"/>
                        </a:rPr>
                        <a:t>กิต</a:t>
                      </a:r>
                      <a:endParaRPr lang="th-TH" sz="3200" b="1" dirty="0"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th-TH" sz="3200" b="1" dirty="0" smtClean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FreesiaUPC" pitchFamily="34" charset="-34"/>
                          <a:cs typeface="FreesiaUPC" pitchFamily="34" charset="-34"/>
                        </a:rPr>
                        <a:t>ม. 1</a:t>
                      </a:r>
                      <a:endParaRPr lang="th-TH" sz="3200" b="1" dirty="0"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b="1" dirty="0" smtClean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FreesiaUPC" pitchFamily="34" charset="-34"/>
                          <a:cs typeface="FreesiaUPC" pitchFamily="34" charset="-34"/>
                        </a:rPr>
                        <a:t>1</a:t>
                      </a:r>
                      <a:endParaRPr lang="th-TH" sz="3200" b="1" dirty="0"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3200" b="1" dirty="0"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th-TH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b="1" dirty="0" smtClean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FreesiaUPC" pitchFamily="34" charset="-34"/>
                          <a:cs typeface="FreesiaUPC" pitchFamily="34" charset="-34"/>
                        </a:rPr>
                        <a:t>2</a:t>
                      </a:r>
                      <a:endParaRPr lang="th-TH" sz="3200" b="1" dirty="0"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3200" b="1" dirty="0"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th-TH" sz="3200" b="1" dirty="0" smtClean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FreesiaUPC" pitchFamily="34" charset="-34"/>
                          <a:cs typeface="FreesiaUPC" pitchFamily="34" charset="-34"/>
                        </a:rPr>
                        <a:t>ม. 2</a:t>
                      </a:r>
                      <a:endParaRPr lang="th-TH" sz="3200" b="1" dirty="0"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b="1" dirty="0" smtClean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FreesiaUPC" pitchFamily="34" charset="-34"/>
                          <a:cs typeface="FreesiaUPC" pitchFamily="34" charset="-34"/>
                        </a:rPr>
                        <a:t>1</a:t>
                      </a:r>
                      <a:endParaRPr lang="th-TH" sz="3200" b="1" dirty="0"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3200" b="1" dirty="0"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th-TH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b="1" dirty="0" smtClean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FreesiaUPC" pitchFamily="34" charset="-34"/>
                          <a:cs typeface="FreesiaUPC" pitchFamily="34" charset="-34"/>
                        </a:rPr>
                        <a:t>2</a:t>
                      </a:r>
                      <a:endParaRPr lang="th-TH" sz="3200" b="1" dirty="0"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3200" b="1" dirty="0"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th-TH" sz="3200" b="1" dirty="0" smtClean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FreesiaUPC" pitchFamily="34" charset="-34"/>
                          <a:cs typeface="FreesiaUPC" pitchFamily="34" charset="-34"/>
                        </a:rPr>
                        <a:t>ม. 3</a:t>
                      </a:r>
                      <a:endParaRPr lang="th-TH" sz="3200" b="1" dirty="0"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b="1" dirty="0" smtClean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FreesiaUPC" pitchFamily="34" charset="-34"/>
                          <a:cs typeface="FreesiaUPC" pitchFamily="34" charset="-34"/>
                        </a:rPr>
                        <a:t>1</a:t>
                      </a:r>
                      <a:endParaRPr lang="th-TH" sz="3200" b="1" dirty="0"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3200" b="1" dirty="0"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th-TH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b="1" dirty="0" smtClean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FreesiaUPC" pitchFamily="34" charset="-34"/>
                          <a:cs typeface="FreesiaUPC" pitchFamily="34" charset="-34"/>
                        </a:rPr>
                        <a:t>2</a:t>
                      </a:r>
                      <a:endParaRPr lang="th-TH" sz="3200" b="1" dirty="0"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3200" b="1" dirty="0"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สี่เหลี่ยมผืนผ้า 4"/>
          <p:cNvSpPr/>
          <p:nvPr/>
        </p:nvSpPr>
        <p:spPr>
          <a:xfrm>
            <a:off x="2566540" y="2237619"/>
            <a:ext cx="2198038" cy="584775"/>
          </a:xfrm>
          <a:prstGeom prst="rect">
            <a:avLst/>
          </a:prstGeom>
          <a:solidFill>
            <a:schemeClr val="accent2">
              <a:lumMod val="75000"/>
            </a:schemeClr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th-TH" sz="3200" b="1" dirty="0" smtClean="0">
                <a:solidFill>
                  <a:schemeClr val="bg1"/>
                </a:solidFill>
                <a:latin typeface="FreesiaUPC" pitchFamily="34" charset="-34"/>
                <a:cs typeface="FreesiaUPC" pitchFamily="34" charset="-34"/>
              </a:rPr>
              <a:t>หน้าที่พลเมือง 1</a:t>
            </a:r>
            <a:endParaRPr lang="th-TH" sz="3200" b="1" dirty="0">
              <a:solidFill>
                <a:schemeClr val="bg1"/>
              </a:solidFill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2566539" y="2822394"/>
            <a:ext cx="2198038" cy="584775"/>
          </a:xfrm>
          <a:prstGeom prst="rect">
            <a:avLst/>
          </a:prstGeom>
          <a:solidFill>
            <a:srgbClr val="002060"/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th-TH" sz="3200" b="1" dirty="0" smtClean="0">
                <a:solidFill>
                  <a:schemeClr val="bg1"/>
                </a:solidFill>
                <a:latin typeface="FreesiaUPC" pitchFamily="34" charset="-34"/>
                <a:cs typeface="FreesiaUPC" pitchFamily="34" charset="-34"/>
              </a:rPr>
              <a:t>หน้าที่พลเมือง 2</a:t>
            </a:r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2566539" y="3407169"/>
            <a:ext cx="2198039" cy="584775"/>
          </a:xfrm>
          <a:prstGeom prst="rect">
            <a:avLst/>
          </a:prstGeom>
          <a:solidFill>
            <a:srgbClr val="00B050"/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th-TH" sz="3200" b="1" dirty="0" smtClean="0">
                <a:solidFill>
                  <a:schemeClr val="bg1"/>
                </a:solidFill>
                <a:latin typeface="FreesiaUPC" pitchFamily="34" charset="-34"/>
                <a:cs typeface="FreesiaUPC" pitchFamily="34" charset="-34"/>
              </a:rPr>
              <a:t>หน้าที่พลเมือง 3</a:t>
            </a:r>
            <a:endParaRPr lang="th-TH" sz="3200" b="1" dirty="0">
              <a:solidFill>
                <a:schemeClr val="bg1"/>
              </a:solidFill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2566539" y="4006278"/>
            <a:ext cx="2198039" cy="584775"/>
          </a:xfrm>
          <a:prstGeom prst="rect">
            <a:avLst/>
          </a:prstGeom>
          <a:solidFill>
            <a:srgbClr val="7030A0"/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th-TH" sz="3200" b="1" dirty="0" smtClean="0">
                <a:solidFill>
                  <a:schemeClr val="bg1"/>
                </a:solidFill>
                <a:latin typeface="FreesiaUPC" pitchFamily="34" charset="-34"/>
                <a:cs typeface="FreesiaUPC" pitchFamily="34" charset="-34"/>
              </a:rPr>
              <a:t>หน้าที่พลเมือง 4</a:t>
            </a:r>
            <a:endParaRPr lang="th-TH" sz="3200" b="1" dirty="0">
              <a:solidFill>
                <a:schemeClr val="bg1"/>
              </a:solidFill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2566539" y="4591053"/>
            <a:ext cx="2198039" cy="584775"/>
          </a:xfrm>
          <a:prstGeom prst="rect">
            <a:avLst/>
          </a:prstGeom>
          <a:solidFill>
            <a:srgbClr val="C00000"/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th-TH" sz="3200" b="1" dirty="0" smtClean="0">
                <a:solidFill>
                  <a:schemeClr val="bg1"/>
                </a:solidFill>
                <a:latin typeface="FreesiaUPC" pitchFamily="34" charset="-34"/>
                <a:cs typeface="FreesiaUPC" pitchFamily="34" charset="-34"/>
              </a:rPr>
              <a:t>หน้าที่พลเมือง 5</a:t>
            </a:r>
            <a:endParaRPr lang="th-TH" sz="3200" b="1" dirty="0">
              <a:solidFill>
                <a:schemeClr val="bg1"/>
              </a:solidFill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2566539" y="5117939"/>
            <a:ext cx="2198039" cy="584775"/>
          </a:xfrm>
          <a:prstGeom prst="rect">
            <a:avLst/>
          </a:prstGeom>
          <a:solidFill>
            <a:schemeClr val="bg2">
              <a:lumMod val="25000"/>
            </a:schemeClr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th-TH" sz="3200" b="1" dirty="0" smtClean="0">
                <a:solidFill>
                  <a:schemeClr val="bg1"/>
                </a:solidFill>
                <a:latin typeface="FreesiaUPC" pitchFamily="34" charset="-34"/>
                <a:cs typeface="FreesiaUPC" pitchFamily="34" charset="-34"/>
              </a:rPr>
              <a:t>หน้าที่พลเมือง 6</a:t>
            </a:r>
            <a:endParaRPr lang="th-TH" sz="3200" b="1" dirty="0">
              <a:solidFill>
                <a:schemeClr val="bg1"/>
              </a:solidFill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11" name="สี่เหลี่ยมผืนผ้า 10"/>
          <p:cNvSpPr/>
          <p:nvPr/>
        </p:nvSpPr>
        <p:spPr>
          <a:xfrm>
            <a:off x="4793767" y="2237618"/>
            <a:ext cx="4035080" cy="584775"/>
          </a:xfrm>
          <a:prstGeom prst="rect">
            <a:avLst/>
          </a:prstGeom>
          <a:solidFill>
            <a:schemeClr val="accent2">
              <a:lumMod val="75000"/>
            </a:schemeClr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th-TH" sz="3200" b="1" dirty="0" smtClean="0">
                <a:solidFill>
                  <a:schemeClr val="bg1"/>
                </a:solidFill>
                <a:latin typeface="FreesiaUPC" pitchFamily="34" charset="-34"/>
                <a:cs typeface="FreesiaUPC" pitchFamily="34" charset="-34"/>
              </a:rPr>
              <a:t>20 ชั่วโมง/ภาค   0.5 หน่วย</a:t>
            </a:r>
            <a:r>
              <a:rPr lang="th-TH" sz="3200" b="1" dirty="0" err="1" smtClean="0">
                <a:solidFill>
                  <a:schemeClr val="bg1"/>
                </a:solidFill>
                <a:latin typeface="FreesiaUPC" pitchFamily="34" charset="-34"/>
                <a:cs typeface="FreesiaUPC" pitchFamily="34" charset="-34"/>
              </a:rPr>
              <a:t>กิต</a:t>
            </a:r>
            <a:endParaRPr lang="th-TH" sz="3200" b="1" dirty="0">
              <a:solidFill>
                <a:schemeClr val="bg1"/>
              </a:solidFill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12" name="สี่เหลี่ยมผืนผ้า 11"/>
          <p:cNvSpPr/>
          <p:nvPr/>
        </p:nvSpPr>
        <p:spPr>
          <a:xfrm>
            <a:off x="4793767" y="2822393"/>
            <a:ext cx="4035080" cy="584775"/>
          </a:xfrm>
          <a:prstGeom prst="rect">
            <a:avLst/>
          </a:prstGeom>
          <a:solidFill>
            <a:srgbClr val="002060"/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th-TH" sz="3200" b="1" dirty="0" smtClean="0">
                <a:solidFill>
                  <a:schemeClr val="bg1"/>
                </a:solidFill>
                <a:latin typeface="FreesiaUPC" pitchFamily="34" charset="-34"/>
                <a:cs typeface="FreesiaUPC" pitchFamily="34" charset="-34"/>
              </a:rPr>
              <a:t>20 ชั่วโมง/ภาค   0.5 หน่วย</a:t>
            </a:r>
            <a:r>
              <a:rPr lang="th-TH" sz="3200" b="1" dirty="0" err="1" smtClean="0">
                <a:solidFill>
                  <a:schemeClr val="bg1"/>
                </a:solidFill>
                <a:latin typeface="FreesiaUPC" pitchFamily="34" charset="-34"/>
                <a:cs typeface="FreesiaUPC" pitchFamily="34" charset="-34"/>
              </a:rPr>
              <a:t>กิต</a:t>
            </a:r>
            <a:endParaRPr lang="th-TH" sz="3200" b="1" dirty="0">
              <a:solidFill>
                <a:schemeClr val="bg1"/>
              </a:solidFill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13" name="สี่เหลี่ยมผืนผ้า 12"/>
          <p:cNvSpPr/>
          <p:nvPr/>
        </p:nvSpPr>
        <p:spPr>
          <a:xfrm>
            <a:off x="4793767" y="3407168"/>
            <a:ext cx="4035080" cy="584775"/>
          </a:xfrm>
          <a:prstGeom prst="rect">
            <a:avLst/>
          </a:prstGeom>
          <a:solidFill>
            <a:srgbClr val="00B050"/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th-TH" sz="3200" b="1" dirty="0" smtClean="0">
                <a:solidFill>
                  <a:schemeClr val="bg1"/>
                </a:solidFill>
                <a:latin typeface="FreesiaUPC" pitchFamily="34" charset="-34"/>
                <a:cs typeface="FreesiaUPC" pitchFamily="34" charset="-34"/>
              </a:rPr>
              <a:t>20 ชั่วโมง/ภาค   0.5 หน่วย</a:t>
            </a:r>
            <a:r>
              <a:rPr lang="th-TH" sz="3200" b="1" dirty="0" err="1" smtClean="0">
                <a:solidFill>
                  <a:schemeClr val="bg1"/>
                </a:solidFill>
                <a:latin typeface="FreesiaUPC" pitchFamily="34" charset="-34"/>
                <a:cs typeface="FreesiaUPC" pitchFamily="34" charset="-34"/>
              </a:rPr>
              <a:t>กิต</a:t>
            </a:r>
            <a:endParaRPr lang="th-TH" sz="3200" b="1" dirty="0">
              <a:solidFill>
                <a:schemeClr val="bg1"/>
              </a:solidFill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14" name="สี่เหลี่ยมผืนผ้า 13"/>
          <p:cNvSpPr/>
          <p:nvPr/>
        </p:nvSpPr>
        <p:spPr>
          <a:xfrm>
            <a:off x="4793767" y="4006278"/>
            <a:ext cx="4035080" cy="584775"/>
          </a:xfrm>
          <a:prstGeom prst="rect">
            <a:avLst/>
          </a:prstGeom>
          <a:solidFill>
            <a:srgbClr val="7030A0"/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th-TH" sz="3200" b="1" dirty="0" smtClean="0">
                <a:solidFill>
                  <a:schemeClr val="bg1"/>
                </a:solidFill>
                <a:latin typeface="FreesiaUPC" pitchFamily="34" charset="-34"/>
                <a:cs typeface="FreesiaUPC" pitchFamily="34" charset="-34"/>
              </a:rPr>
              <a:t>20 ชั่วโมง/ภาค   0.5 หน่วย</a:t>
            </a:r>
            <a:r>
              <a:rPr lang="th-TH" sz="3200" b="1" dirty="0" err="1" smtClean="0">
                <a:solidFill>
                  <a:schemeClr val="bg1"/>
                </a:solidFill>
                <a:latin typeface="FreesiaUPC" pitchFamily="34" charset="-34"/>
                <a:cs typeface="FreesiaUPC" pitchFamily="34" charset="-34"/>
              </a:rPr>
              <a:t>กิต</a:t>
            </a:r>
            <a:endParaRPr lang="th-TH" sz="3200" b="1" dirty="0">
              <a:solidFill>
                <a:schemeClr val="bg1"/>
              </a:solidFill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15" name="สี่เหลี่ยมผืนผ้า 14"/>
          <p:cNvSpPr/>
          <p:nvPr/>
        </p:nvSpPr>
        <p:spPr>
          <a:xfrm>
            <a:off x="4793767" y="4591053"/>
            <a:ext cx="4035080" cy="584775"/>
          </a:xfrm>
          <a:prstGeom prst="rect">
            <a:avLst/>
          </a:prstGeom>
          <a:solidFill>
            <a:srgbClr val="C00000"/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th-TH" sz="3200" b="1" dirty="0" smtClean="0">
                <a:solidFill>
                  <a:schemeClr val="bg1"/>
                </a:solidFill>
                <a:latin typeface="FreesiaUPC" pitchFamily="34" charset="-34"/>
                <a:cs typeface="FreesiaUPC" pitchFamily="34" charset="-34"/>
              </a:rPr>
              <a:t>20 ชั่วโมง/ภาค   0.5 หน่วย</a:t>
            </a:r>
            <a:r>
              <a:rPr lang="th-TH" sz="3200" b="1" dirty="0" err="1" smtClean="0">
                <a:solidFill>
                  <a:schemeClr val="bg1"/>
                </a:solidFill>
                <a:latin typeface="FreesiaUPC" pitchFamily="34" charset="-34"/>
                <a:cs typeface="FreesiaUPC" pitchFamily="34" charset="-34"/>
              </a:rPr>
              <a:t>กิต</a:t>
            </a:r>
            <a:endParaRPr lang="th-TH" sz="3200" b="1" dirty="0">
              <a:solidFill>
                <a:schemeClr val="bg1"/>
              </a:solidFill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16" name="สี่เหลี่ยมผืนผ้า 15"/>
          <p:cNvSpPr/>
          <p:nvPr/>
        </p:nvSpPr>
        <p:spPr>
          <a:xfrm>
            <a:off x="4793767" y="5117938"/>
            <a:ext cx="4035080" cy="584775"/>
          </a:xfrm>
          <a:prstGeom prst="rect">
            <a:avLst/>
          </a:prstGeom>
          <a:solidFill>
            <a:schemeClr val="bg2">
              <a:lumMod val="25000"/>
            </a:schemeClr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th-TH" sz="3200" b="1" dirty="0" smtClean="0">
                <a:solidFill>
                  <a:schemeClr val="bg1"/>
                </a:solidFill>
                <a:latin typeface="FreesiaUPC" pitchFamily="34" charset="-34"/>
                <a:cs typeface="FreesiaUPC" pitchFamily="34" charset="-34"/>
              </a:rPr>
              <a:t>20 ชั่วโมง/ภาค   0.5 หน่วย</a:t>
            </a:r>
            <a:r>
              <a:rPr lang="th-TH" sz="3200" b="1" dirty="0" err="1" smtClean="0">
                <a:solidFill>
                  <a:schemeClr val="bg1"/>
                </a:solidFill>
                <a:latin typeface="FreesiaUPC" pitchFamily="34" charset="-34"/>
                <a:cs typeface="FreesiaUPC" pitchFamily="34" charset="-34"/>
              </a:rPr>
              <a:t>กิต</a:t>
            </a:r>
            <a:endParaRPr lang="th-TH" sz="3200" b="1" dirty="0">
              <a:solidFill>
                <a:schemeClr val="bg1"/>
              </a:solidFill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699598" y="6145792"/>
            <a:ext cx="2159155" cy="52322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itchFamily="34" charset="-34"/>
                <a:cs typeface="FreesiaUPC" pitchFamily="34" charset="-34"/>
              </a:rPr>
              <a:t>สุชาติ วงศ์สุวรรณ</a:t>
            </a:r>
            <a:endParaRPr lang="th-TH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iaUPC" pitchFamily="34" charset="-34"/>
              <a:cs typeface="FreesiaUPC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643103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275164"/>
            <a:ext cx="8280919" cy="156966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48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itchFamily="34" charset="-34"/>
                <a:cs typeface="FreesiaUPC" pitchFamily="34" charset="-34"/>
              </a:rPr>
              <a:t>การจัดรายวิชาหน้าที่พลเมือง</a:t>
            </a:r>
          </a:p>
          <a:p>
            <a:pPr algn="ctr"/>
            <a:r>
              <a:rPr lang="th-TH" sz="48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itchFamily="34" charset="-34"/>
                <a:cs typeface="FreesiaUPC" pitchFamily="34" charset="-34"/>
              </a:rPr>
              <a:t>ระดับ ม.ต้น</a:t>
            </a:r>
            <a:endParaRPr lang="th-TH" sz="4800" b="1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iaUPC" pitchFamily="34" charset="-34"/>
              <a:cs typeface="FreesiaUPC" pitchFamily="34" charset="-34"/>
            </a:endParaRPr>
          </a:p>
        </p:txBody>
      </p:sp>
      <p:graphicFrame>
        <p:nvGraphicFramePr>
          <p:cNvPr id="3" name="ตาราง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1378852"/>
              </p:ext>
            </p:extLst>
          </p:nvPr>
        </p:nvGraphicFramePr>
        <p:xfrm>
          <a:off x="755576" y="2250584"/>
          <a:ext cx="7692682" cy="396240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2467540"/>
                <a:gridCol w="870857"/>
                <a:gridCol w="870857"/>
                <a:gridCol w="870857"/>
                <a:gridCol w="870857"/>
                <a:gridCol w="870857"/>
                <a:gridCol w="870857"/>
              </a:tblGrid>
              <a:tr h="370840">
                <a:tc rowSpan="2">
                  <a:txBody>
                    <a:bodyPr/>
                    <a:lstStyle/>
                    <a:p>
                      <a:pPr algn="r"/>
                      <a:r>
                        <a:rPr lang="th-TH" sz="32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FreesiaUPC" pitchFamily="34" charset="-34"/>
                          <a:cs typeface="FreesiaUPC" pitchFamily="34" charset="-34"/>
                        </a:rPr>
                        <a:t>ปีการศึกษา/</a:t>
                      </a:r>
                    </a:p>
                    <a:p>
                      <a:pPr algn="r"/>
                      <a:r>
                        <a:rPr lang="th-TH" sz="32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FreesiaUPC" pitchFamily="34" charset="-34"/>
                          <a:cs typeface="FreesiaUPC" pitchFamily="34" charset="-34"/>
                        </a:rPr>
                        <a:t>ภาค</a:t>
                      </a:r>
                    </a:p>
                    <a:p>
                      <a:endParaRPr lang="th-TH" sz="3200" b="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FreesiaUPC" pitchFamily="34" charset="-34"/>
                        <a:cs typeface="FreesiaUPC" pitchFamily="34" charset="-34"/>
                      </a:endParaRPr>
                    </a:p>
                    <a:p>
                      <a:r>
                        <a:rPr lang="th-TH" sz="32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FreesiaUPC" pitchFamily="34" charset="-34"/>
                          <a:cs typeface="FreesiaUPC" pitchFamily="34" charset="-34"/>
                        </a:rPr>
                        <a:t>ชั้น</a:t>
                      </a:r>
                      <a:endParaRPr lang="th-TH" sz="32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th-TH" sz="28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FreesiaUPC" pitchFamily="34" charset="-34"/>
                          <a:cs typeface="FreesiaUPC" pitchFamily="34" charset="-34"/>
                        </a:rPr>
                        <a:t>2557</a:t>
                      </a:r>
                      <a:endParaRPr lang="th-TH" sz="28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th-TH" sz="28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FreesiaUPC" pitchFamily="34" charset="-34"/>
                          <a:cs typeface="FreesiaUPC" pitchFamily="34" charset="-34"/>
                        </a:rPr>
                        <a:t>2558</a:t>
                      </a:r>
                      <a:endParaRPr lang="th-TH" sz="28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th-TH" sz="28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FreesiaUPC" pitchFamily="34" charset="-34"/>
                          <a:cs typeface="FreesiaUPC" pitchFamily="34" charset="-34"/>
                        </a:rPr>
                        <a:t>2559</a:t>
                      </a:r>
                      <a:endParaRPr lang="th-TH" sz="28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FreesiaUPC" pitchFamily="34" charset="-34"/>
                          <a:cs typeface="FreesiaUPC" pitchFamily="34" charset="-34"/>
                        </a:rPr>
                        <a:t>1</a:t>
                      </a:r>
                      <a:endParaRPr lang="th-TH" sz="28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FreesiaUPC" pitchFamily="34" charset="-34"/>
                          <a:cs typeface="FreesiaUPC" pitchFamily="34" charset="-34"/>
                        </a:rPr>
                        <a:t>2</a:t>
                      </a:r>
                      <a:endParaRPr lang="th-TH" sz="28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FreesiaUPC" pitchFamily="34" charset="-34"/>
                          <a:cs typeface="FreesiaUPC" pitchFamily="34" charset="-34"/>
                        </a:rPr>
                        <a:t>1</a:t>
                      </a:r>
                      <a:endParaRPr lang="th-TH" sz="28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FreesiaUPC" pitchFamily="34" charset="-34"/>
                          <a:cs typeface="FreesiaUPC" pitchFamily="34" charset="-34"/>
                        </a:rPr>
                        <a:t>2</a:t>
                      </a:r>
                      <a:endParaRPr lang="th-TH" sz="28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FreesiaUPC" pitchFamily="34" charset="-34"/>
                          <a:cs typeface="FreesiaUPC" pitchFamily="34" charset="-34"/>
                        </a:rPr>
                        <a:t>1</a:t>
                      </a:r>
                      <a:endParaRPr lang="th-TH" sz="28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FreesiaUPC" pitchFamily="34" charset="-34"/>
                          <a:cs typeface="FreesiaUPC" pitchFamily="34" charset="-34"/>
                        </a:rPr>
                        <a:t>2</a:t>
                      </a:r>
                      <a:endParaRPr lang="th-TH" sz="28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36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FreesiaUPC" pitchFamily="34" charset="-34"/>
                          <a:cs typeface="FreesiaUPC" pitchFamily="34" charset="-34"/>
                        </a:rPr>
                        <a:t>ม. 1</a:t>
                      </a:r>
                      <a:endParaRPr lang="th-TH" sz="36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sz="28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sz="28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sz="28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sz="28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sz="28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sz="28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36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FreesiaUPC" pitchFamily="34" charset="-34"/>
                          <a:cs typeface="FreesiaUPC" pitchFamily="34" charset="-34"/>
                        </a:rPr>
                        <a:t>ม. 2</a:t>
                      </a:r>
                      <a:endParaRPr lang="th-TH" sz="36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sz="28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sz="28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sz="28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sz="28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sz="28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sz="28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36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FreesiaUPC" pitchFamily="34" charset="-34"/>
                          <a:cs typeface="FreesiaUPC" pitchFamily="34" charset="-34"/>
                        </a:rPr>
                        <a:t>ม. 3</a:t>
                      </a:r>
                      <a:endParaRPr lang="th-TH" sz="36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sz="28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sz="28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sz="28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sz="28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sz="28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sz="28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FreesiaUPC" pitchFamily="34" charset="-34"/>
                        <a:cs typeface="FreesiaUPC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4" name="ตัวเชื่อมต่อตรง 3"/>
          <p:cNvCxnSpPr/>
          <p:nvPr/>
        </p:nvCxnSpPr>
        <p:spPr>
          <a:xfrm>
            <a:off x="755576" y="2276872"/>
            <a:ext cx="2448272" cy="201622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9" name="สี่เหลี่ยมผืนผ้า 8"/>
          <p:cNvSpPr/>
          <p:nvPr/>
        </p:nvSpPr>
        <p:spPr>
          <a:xfrm>
            <a:off x="4139952" y="4377465"/>
            <a:ext cx="772969" cy="523220"/>
          </a:xfrm>
          <a:prstGeom prst="rect">
            <a:avLst/>
          </a:prstGeom>
          <a:solidFill>
            <a:schemeClr val="accent6">
              <a:lumMod val="75000"/>
            </a:schemeClr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th-TH" b="1" dirty="0" err="1">
                <a:latin typeface="FreesiaUPC" pitchFamily="34" charset="-34"/>
                <a:cs typeface="FreesiaUPC" pitchFamily="34" charset="-34"/>
              </a:rPr>
              <a:t>พม</a:t>
            </a:r>
            <a:r>
              <a:rPr lang="th-TH" b="1" dirty="0">
                <a:latin typeface="FreesiaUPC" pitchFamily="34" charset="-34"/>
                <a:cs typeface="FreesiaUPC" pitchFamily="34" charset="-34"/>
              </a:rPr>
              <a:t>.2</a:t>
            </a:r>
          </a:p>
        </p:txBody>
      </p:sp>
      <p:sp>
        <p:nvSpPr>
          <p:cNvPr id="12" name="สี่เหลี่ยมผืนผ้า 11"/>
          <p:cNvSpPr/>
          <p:nvPr/>
        </p:nvSpPr>
        <p:spPr>
          <a:xfrm>
            <a:off x="4139952" y="4989706"/>
            <a:ext cx="772969" cy="523220"/>
          </a:xfrm>
          <a:prstGeom prst="rect">
            <a:avLst/>
          </a:prstGeom>
          <a:solidFill>
            <a:schemeClr val="accent3">
              <a:lumMod val="75000"/>
            </a:schemeClr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th-TH" b="1" dirty="0" err="1" smtClean="0">
                <a:latin typeface="FreesiaUPC" pitchFamily="34" charset="-34"/>
                <a:cs typeface="FreesiaUPC" pitchFamily="34" charset="-34"/>
              </a:rPr>
              <a:t>พม</a:t>
            </a:r>
            <a:r>
              <a:rPr lang="th-TH" b="1" dirty="0" smtClean="0">
                <a:latin typeface="FreesiaUPC" pitchFamily="34" charset="-34"/>
                <a:cs typeface="FreesiaUPC" pitchFamily="34" charset="-34"/>
              </a:rPr>
              <a:t>.4</a:t>
            </a:r>
            <a:endParaRPr lang="th-TH" b="1" dirty="0"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13" name="สี่เหลี่ยมผืนผ้า 12"/>
          <p:cNvSpPr/>
          <p:nvPr/>
        </p:nvSpPr>
        <p:spPr>
          <a:xfrm>
            <a:off x="5003988" y="4989706"/>
            <a:ext cx="772969" cy="523220"/>
          </a:xfrm>
          <a:prstGeom prst="rect">
            <a:avLst/>
          </a:prstGeom>
          <a:solidFill>
            <a:schemeClr val="accent6">
              <a:lumMod val="75000"/>
            </a:schemeClr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th-TH" b="1" dirty="0" err="1" smtClean="0">
                <a:latin typeface="FreesiaUPC" pitchFamily="34" charset="-34"/>
                <a:cs typeface="FreesiaUPC" pitchFamily="34" charset="-34"/>
              </a:rPr>
              <a:t>พม</a:t>
            </a:r>
            <a:r>
              <a:rPr lang="th-TH" b="1" dirty="0" smtClean="0">
                <a:latin typeface="FreesiaUPC" pitchFamily="34" charset="-34"/>
                <a:cs typeface="FreesiaUPC" pitchFamily="34" charset="-34"/>
              </a:rPr>
              <a:t>.3</a:t>
            </a:r>
            <a:endParaRPr lang="th-TH" b="1" dirty="0"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14" name="สี่เหลี่ยมผืนผ้า 13"/>
          <p:cNvSpPr/>
          <p:nvPr/>
        </p:nvSpPr>
        <p:spPr>
          <a:xfrm>
            <a:off x="5868144" y="4991861"/>
            <a:ext cx="772969" cy="523220"/>
          </a:xfrm>
          <a:prstGeom prst="rect">
            <a:avLst/>
          </a:prstGeom>
          <a:solidFill>
            <a:schemeClr val="accent6">
              <a:lumMod val="75000"/>
            </a:schemeClr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th-TH" b="1" dirty="0" err="1" smtClean="0">
                <a:latin typeface="FreesiaUPC" pitchFamily="34" charset="-34"/>
                <a:cs typeface="FreesiaUPC" pitchFamily="34" charset="-34"/>
              </a:rPr>
              <a:t>พม</a:t>
            </a:r>
            <a:r>
              <a:rPr lang="th-TH" b="1" dirty="0" smtClean="0">
                <a:latin typeface="FreesiaUPC" pitchFamily="34" charset="-34"/>
                <a:cs typeface="FreesiaUPC" pitchFamily="34" charset="-34"/>
              </a:rPr>
              <a:t>.4</a:t>
            </a:r>
            <a:endParaRPr lang="th-TH" b="1" dirty="0"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15" name="สี่เหลี่ยมผืนผ้า 14"/>
          <p:cNvSpPr/>
          <p:nvPr/>
        </p:nvSpPr>
        <p:spPr>
          <a:xfrm>
            <a:off x="4139952" y="5634960"/>
            <a:ext cx="772969" cy="523220"/>
          </a:xfrm>
          <a:prstGeom prst="rect">
            <a:avLst/>
          </a:prstGeom>
          <a:solidFill>
            <a:srgbClr val="00B0F0"/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th-TH" b="1" dirty="0" err="1" smtClean="0">
                <a:latin typeface="FreesiaUPC" pitchFamily="34" charset="-34"/>
                <a:cs typeface="FreesiaUPC" pitchFamily="34" charset="-34"/>
              </a:rPr>
              <a:t>พม</a:t>
            </a:r>
            <a:r>
              <a:rPr lang="th-TH" b="1" dirty="0" smtClean="0">
                <a:latin typeface="FreesiaUPC" pitchFamily="34" charset="-34"/>
                <a:cs typeface="FreesiaUPC" pitchFamily="34" charset="-34"/>
              </a:rPr>
              <a:t>.6</a:t>
            </a:r>
            <a:endParaRPr lang="th-TH" b="1" dirty="0"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16" name="สี่เหลี่ยมผืนผ้า 15"/>
          <p:cNvSpPr/>
          <p:nvPr/>
        </p:nvSpPr>
        <p:spPr>
          <a:xfrm>
            <a:off x="5003988" y="5638419"/>
            <a:ext cx="772969" cy="523220"/>
          </a:xfrm>
          <a:prstGeom prst="rect">
            <a:avLst/>
          </a:prstGeom>
          <a:solidFill>
            <a:schemeClr val="accent3">
              <a:lumMod val="75000"/>
            </a:schemeClr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th-TH" b="1" dirty="0" err="1" smtClean="0">
                <a:latin typeface="FreesiaUPC" pitchFamily="34" charset="-34"/>
                <a:cs typeface="FreesiaUPC" pitchFamily="34" charset="-34"/>
              </a:rPr>
              <a:t>พม</a:t>
            </a:r>
            <a:r>
              <a:rPr lang="th-TH" b="1" dirty="0" smtClean="0">
                <a:latin typeface="FreesiaUPC" pitchFamily="34" charset="-34"/>
                <a:cs typeface="FreesiaUPC" pitchFamily="34" charset="-34"/>
              </a:rPr>
              <a:t>.5</a:t>
            </a:r>
            <a:endParaRPr lang="th-TH" b="1" dirty="0"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17" name="สี่เหลี่ยมผืนผ้า 16"/>
          <p:cNvSpPr/>
          <p:nvPr/>
        </p:nvSpPr>
        <p:spPr>
          <a:xfrm>
            <a:off x="5868144" y="5638419"/>
            <a:ext cx="772969" cy="523220"/>
          </a:xfrm>
          <a:prstGeom prst="rect">
            <a:avLst/>
          </a:prstGeom>
          <a:solidFill>
            <a:schemeClr val="accent3">
              <a:lumMod val="75000"/>
            </a:schemeClr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th-TH" b="1" dirty="0" err="1" smtClean="0">
                <a:latin typeface="FreesiaUPC" pitchFamily="34" charset="-34"/>
                <a:cs typeface="FreesiaUPC" pitchFamily="34" charset="-34"/>
              </a:rPr>
              <a:t>พม</a:t>
            </a:r>
            <a:r>
              <a:rPr lang="th-TH" b="1" dirty="0" smtClean="0">
                <a:latin typeface="FreesiaUPC" pitchFamily="34" charset="-34"/>
                <a:cs typeface="FreesiaUPC" pitchFamily="34" charset="-34"/>
              </a:rPr>
              <a:t>.6</a:t>
            </a:r>
            <a:endParaRPr lang="th-TH" b="1" dirty="0"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18" name="สี่เหลี่ยมผืนผ้า 17"/>
          <p:cNvSpPr/>
          <p:nvPr/>
        </p:nvSpPr>
        <p:spPr>
          <a:xfrm>
            <a:off x="6747098" y="5638419"/>
            <a:ext cx="772969" cy="523220"/>
          </a:xfrm>
          <a:prstGeom prst="rect">
            <a:avLst/>
          </a:prstGeom>
          <a:solidFill>
            <a:schemeClr val="accent6">
              <a:lumMod val="75000"/>
            </a:schemeClr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th-TH" b="1" dirty="0" err="1" smtClean="0">
                <a:latin typeface="FreesiaUPC" pitchFamily="34" charset="-34"/>
                <a:cs typeface="FreesiaUPC" pitchFamily="34" charset="-34"/>
              </a:rPr>
              <a:t>พม</a:t>
            </a:r>
            <a:r>
              <a:rPr lang="th-TH" b="1" dirty="0" smtClean="0">
                <a:latin typeface="FreesiaUPC" pitchFamily="34" charset="-34"/>
                <a:cs typeface="FreesiaUPC" pitchFamily="34" charset="-34"/>
              </a:rPr>
              <a:t>.5</a:t>
            </a:r>
            <a:endParaRPr lang="th-TH" b="1" dirty="0"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19" name="สี่เหลี่ยมผืนผ้า 18"/>
          <p:cNvSpPr/>
          <p:nvPr/>
        </p:nvSpPr>
        <p:spPr>
          <a:xfrm>
            <a:off x="7620182" y="5638419"/>
            <a:ext cx="772969" cy="523220"/>
          </a:xfrm>
          <a:prstGeom prst="rect">
            <a:avLst/>
          </a:prstGeom>
          <a:solidFill>
            <a:schemeClr val="accent6">
              <a:lumMod val="75000"/>
            </a:schemeClr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th-TH" b="1" dirty="0" err="1" smtClean="0">
                <a:latin typeface="FreesiaUPC" pitchFamily="34" charset="-34"/>
                <a:cs typeface="FreesiaUPC" pitchFamily="34" charset="-34"/>
              </a:rPr>
              <a:t>พม</a:t>
            </a:r>
            <a:r>
              <a:rPr lang="th-TH" b="1" dirty="0" smtClean="0">
                <a:latin typeface="FreesiaUPC" pitchFamily="34" charset="-34"/>
                <a:cs typeface="FreesiaUPC" pitchFamily="34" charset="-34"/>
              </a:rPr>
              <a:t>.6</a:t>
            </a:r>
            <a:endParaRPr lang="th-TH" b="1" dirty="0"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876256" y="6334780"/>
            <a:ext cx="1872207" cy="46166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sz="24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itchFamily="34" charset="-34"/>
                <a:cs typeface="FreesiaUPC" pitchFamily="34" charset="-34"/>
              </a:rPr>
              <a:t>สุชาติ วงศ์สุวรรณ</a:t>
            </a:r>
            <a:endParaRPr lang="th-TH" sz="24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esiaUPC" pitchFamily="34" charset="-34"/>
              <a:cs typeface="FreesiaUPC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5242451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2207</Words>
  <Application>Microsoft Office PowerPoint</Application>
  <PresentationFormat>นำเสนอทางหน้าจอ (4:3)</PresentationFormat>
  <Paragraphs>483</Paragraphs>
  <Slides>49</Slides>
  <Notes>1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49</vt:i4>
      </vt:variant>
    </vt:vector>
  </HeadingPairs>
  <TitlesOfParts>
    <vt:vector size="50" baseType="lpstr">
      <vt:lpstr>ชุดรูปแบบของ Office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Nitiya Larnthai</dc:creator>
  <cp:lastModifiedBy>Nitiya Larnthai</cp:lastModifiedBy>
  <cp:revision>12</cp:revision>
  <dcterms:created xsi:type="dcterms:W3CDTF">2014-09-12T04:11:05Z</dcterms:created>
  <dcterms:modified xsi:type="dcterms:W3CDTF">2014-09-15T03:15:37Z</dcterms:modified>
</cp:coreProperties>
</file>